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812" r:id="rId4"/>
  </p:sldMasterIdLst>
  <p:notesMasterIdLst>
    <p:notesMasterId r:id="rId21"/>
  </p:notesMasterIdLst>
  <p:handoutMasterIdLst>
    <p:handoutMasterId r:id="rId22"/>
  </p:handoutMasterIdLst>
  <p:sldIdLst>
    <p:sldId id="262" r:id="rId5"/>
    <p:sldId id="259" r:id="rId6"/>
    <p:sldId id="273" r:id="rId7"/>
    <p:sldId id="270" r:id="rId8"/>
    <p:sldId id="271" r:id="rId9"/>
    <p:sldId id="275" r:id="rId10"/>
    <p:sldId id="274" r:id="rId11"/>
    <p:sldId id="276" r:id="rId12"/>
    <p:sldId id="277" r:id="rId13"/>
    <p:sldId id="268" r:id="rId14"/>
    <p:sldId id="279" r:id="rId15"/>
    <p:sldId id="269" r:id="rId16"/>
    <p:sldId id="272" r:id="rId17"/>
    <p:sldId id="278" r:id="rId18"/>
    <p:sldId id="280" r:id="rId19"/>
    <p:sldId id="26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87"/>
  </p:normalViewPr>
  <p:slideViewPr>
    <p:cSldViewPr snapToGrid="0" snapToObjects="1">
      <p:cViewPr varScale="1">
        <p:scale>
          <a:sx n="102" d="100"/>
          <a:sy n="102" d="100"/>
        </p:scale>
        <p:origin x="120" y="1014"/>
      </p:cViewPr>
      <p:guideLst/>
    </p:cSldViewPr>
  </p:slideViewPr>
  <p:notesTextViewPr>
    <p:cViewPr>
      <p:scale>
        <a:sx n="1" d="1"/>
        <a:sy n="1" d="1"/>
      </p:scale>
      <p:origin x="0" y="0"/>
    </p:cViewPr>
  </p:notesTextViewPr>
  <p:notesViewPr>
    <p:cSldViewPr snapToGrid="0" snapToObjects="1">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ata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ata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4" Type="http://schemas.openxmlformats.org/officeDocument/2006/relationships/image" Target="../media/image4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rawing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svg"/><Relationship Id="rId1" Type="http://schemas.openxmlformats.org/officeDocument/2006/relationships/image" Target="../media/image31.png"/><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34.svg"/></Relationships>
</file>

<file path=ppt/diagrams/_rels/drawing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4" Type="http://schemas.openxmlformats.org/officeDocument/2006/relationships/image" Target="../media/image44.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7F13D92-A054-40E8-A041-9824DD0FBC3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8D094ED4-22BA-4CE5-9A2D-C3CE7A95E08F}">
      <dgm:prSet/>
      <dgm:spPr/>
      <dgm:t>
        <a:bodyPr/>
        <a:lstStyle/>
        <a:p>
          <a:pPr>
            <a:lnSpc>
              <a:spcPct val="100000"/>
            </a:lnSpc>
          </a:pPr>
          <a:r>
            <a:rPr lang="en-US"/>
            <a:t>Provide a robust model to predict the default payment on clients</a:t>
          </a:r>
        </a:p>
      </dgm:t>
    </dgm:pt>
    <dgm:pt modelId="{A7B0028C-DED0-405D-A16A-8CBF24211C6C}" type="parTrans" cxnId="{2C6B62AF-56CD-4803-A33B-0769C6D41306}">
      <dgm:prSet/>
      <dgm:spPr/>
      <dgm:t>
        <a:bodyPr/>
        <a:lstStyle/>
        <a:p>
          <a:endParaRPr lang="en-US"/>
        </a:p>
      </dgm:t>
    </dgm:pt>
    <dgm:pt modelId="{EC22566F-4416-4DCC-875E-17EE57B21671}" type="sibTrans" cxnId="{2C6B62AF-56CD-4803-A33B-0769C6D41306}">
      <dgm:prSet/>
      <dgm:spPr/>
      <dgm:t>
        <a:bodyPr/>
        <a:lstStyle/>
        <a:p>
          <a:endParaRPr lang="en-US"/>
        </a:p>
      </dgm:t>
    </dgm:pt>
    <dgm:pt modelId="{8252ED14-33CA-48A5-B630-99CC3C7E1683}">
      <dgm:prSet/>
      <dgm:spPr/>
      <dgm:t>
        <a:bodyPr/>
        <a:lstStyle/>
        <a:p>
          <a:pPr>
            <a:lnSpc>
              <a:spcPct val="100000"/>
            </a:lnSpc>
          </a:pPr>
          <a:r>
            <a:rPr lang="en-US"/>
            <a:t>Analyzed and understand what are the current situation of the bank</a:t>
          </a:r>
        </a:p>
      </dgm:t>
    </dgm:pt>
    <dgm:pt modelId="{0F520638-923F-49AF-89A7-F71DA9065DCF}" type="parTrans" cxnId="{2885B127-F9C1-4250-BE31-84088B0E1693}">
      <dgm:prSet/>
      <dgm:spPr/>
      <dgm:t>
        <a:bodyPr/>
        <a:lstStyle/>
        <a:p>
          <a:endParaRPr lang="en-US"/>
        </a:p>
      </dgm:t>
    </dgm:pt>
    <dgm:pt modelId="{6ACE13D8-886A-4E8C-A1CF-6D5043EEA1CC}" type="sibTrans" cxnId="{2885B127-F9C1-4250-BE31-84088B0E1693}">
      <dgm:prSet/>
      <dgm:spPr/>
      <dgm:t>
        <a:bodyPr/>
        <a:lstStyle/>
        <a:p>
          <a:endParaRPr lang="en-US"/>
        </a:p>
      </dgm:t>
    </dgm:pt>
    <dgm:pt modelId="{04346369-BA1F-437C-88FD-2A2E5A97872A}">
      <dgm:prSet/>
      <dgm:spPr/>
      <dgm:t>
        <a:bodyPr/>
        <a:lstStyle/>
        <a:p>
          <a:pPr>
            <a:lnSpc>
              <a:spcPct val="100000"/>
            </a:lnSpc>
          </a:pPr>
          <a:r>
            <a:rPr lang="en-US"/>
            <a:t>Base on data, recommendations on how improve the current situation</a:t>
          </a:r>
        </a:p>
      </dgm:t>
    </dgm:pt>
    <dgm:pt modelId="{382B3BAC-34EE-4DA7-ACAF-701D15B18E10}" type="parTrans" cxnId="{F2A79F26-7006-456B-B706-1A1E86296477}">
      <dgm:prSet/>
      <dgm:spPr/>
      <dgm:t>
        <a:bodyPr/>
        <a:lstStyle/>
        <a:p>
          <a:endParaRPr lang="en-US"/>
        </a:p>
      </dgm:t>
    </dgm:pt>
    <dgm:pt modelId="{9460A412-34EF-4D1C-BDDD-A3E677A8E766}" type="sibTrans" cxnId="{F2A79F26-7006-456B-B706-1A1E86296477}">
      <dgm:prSet/>
      <dgm:spPr/>
      <dgm:t>
        <a:bodyPr/>
        <a:lstStyle/>
        <a:p>
          <a:endParaRPr lang="en-US"/>
        </a:p>
      </dgm:t>
    </dgm:pt>
    <dgm:pt modelId="{7082EAC5-D426-476E-A1D4-A9818649CAB0}" type="pres">
      <dgm:prSet presAssocID="{87F13D92-A054-40E8-A041-9824DD0FBC33}" presName="root" presStyleCnt="0">
        <dgm:presLayoutVars>
          <dgm:dir/>
          <dgm:resizeHandles val="exact"/>
        </dgm:presLayoutVars>
      </dgm:prSet>
      <dgm:spPr/>
    </dgm:pt>
    <dgm:pt modelId="{7B46A2CE-31F1-4234-ABDD-5EFEF3056F65}" type="pres">
      <dgm:prSet presAssocID="{8D094ED4-22BA-4CE5-9A2D-C3CE7A95E08F}" presName="compNode" presStyleCnt="0"/>
      <dgm:spPr/>
    </dgm:pt>
    <dgm:pt modelId="{20B33B8C-BF52-4FE4-9798-5EF54EFA6491}" type="pres">
      <dgm:prSet presAssocID="{8D094ED4-22BA-4CE5-9A2D-C3CE7A95E08F}" presName="bgRect" presStyleLbl="bgShp" presStyleIdx="0" presStyleCnt="3"/>
      <dgm:spPr/>
    </dgm:pt>
    <dgm:pt modelId="{51F27068-B14C-4AEA-AED0-E71C5D7F52E8}" type="pres">
      <dgm:prSet presAssocID="{8D094ED4-22BA-4CE5-9A2D-C3CE7A95E08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79A36EDA-2388-4F36-BA27-315C27407026}" type="pres">
      <dgm:prSet presAssocID="{8D094ED4-22BA-4CE5-9A2D-C3CE7A95E08F}" presName="spaceRect" presStyleCnt="0"/>
      <dgm:spPr/>
    </dgm:pt>
    <dgm:pt modelId="{A4FC6809-2A08-48D2-877E-1D998DB2F192}" type="pres">
      <dgm:prSet presAssocID="{8D094ED4-22BA-4CE5-9A2D-C3CE7A95E08F}" presName="parTx" presStyleLbl="revTx" presStyleIdx="0" presStyleCnt="3">
        <dgm:presLayoutVars>
          <dgm:chMax val="0"/>
          <dgm:chPref val="0"/>
        </dgm:presLayoutVars>
      </dgm:prSet>
      <dgm:spPr/>
    </dgm:pt>
    <dgm:pt modelId="{B8A7C0E5-C5B8-46E2-9D41-A4E25862E9EC}" type="pres">
      <dgm:prSet presAssocID="{EC22566F-4416-4DCC-875E-17EE57B21671}" presName="sibTrans" presStyleCnt="0"/>
      <dgm:spPr/>
    </dgm:pt>
    <dgm:pt modelId="{DF63B898-3431-4BED-8267-C43A653F0C8D}" type="pres">
      <dgm:prSet presAssocID="{8252ED14-33CA-48A5-B630-99CC3C7E1683}" presName="compNode" presStyleCnt="0"/>
      <dgm:spPr/>
    </dgm:pt>
    <dgm:pt modelId="{BC2AE2C2-3F03-4616-A791-4E8EFAADF1E5}" type="pres">
      <dgm:prSet presAssocID="{8252ED14-33CA-48A5-B630-99CC3C7E1683}" presName="bgRect" presStyleLbl="bgShp" presStyleIdx="1" presStyleCnt="3"/>
      <dgm:spPr/>
    </dgm:pt>
    <dgm:pt modelId="{80D6C174-8E49-4C9C-87CA-6C4E0F64604A}" type="pres">
      <dgm:prSet presAssocID="{8252ED14-33CA-48A5-B630-99CC3C7E168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Graph with Downward Trend"/>
        </a:ext>
      </dgm:extLst>
    </dgm:pt>
    <dgm:pt modelId="{EE291159-86A0-4544-9B39-AD81735464F5}" type="pres">
      <dgm:prSet presAssocID="{8252ED14-33CA-48A5-B630-99CC3C7E1683}" presName="spaceRect" presStyleCnt="0"/>
      <dgm:spPr/>
    </dgm:pt>
    <dgm:pt modelId="{23A9BBD7-CA09-43A2-9AD7-704B50090A94}" type="pres">
      <dgm:prSet presAssocID="{8252ED14-33CA-48A5-B630-99CC3C7E1683}" presName="parTx" presStyleLbl="revTx" presStyleIdx="1" presStyleCnt="3">
        <dgm:presLayoutVars>
          <dgm:chMax val="0"/>
          <dgm:chPref val="0"/>
        </dgm:presLayoutVars>
      </dgm:prSet>
      <dgm:spPr/>
    </dgm:pt>
    <dgm:pt modelId="{90270BF7-7653-4957-868C-1460D5788231}" type="pres">
      <dgm:prSet presAssocID="{6ACE13D8-886A-4E8C-A1CF-6D5043EEA1CC}" presName="sibTrans" presStyleCnt="0"/>
      <dgm:spPr/>
    </dgm:pt>
    <dgm:pt modelId="{4EE06C53-82CC-4E3D-A662-DABA637FA299}" type="pres">
      <dgm:prSet presAssocID="{04346369-BA1F-437C-88FD-2A2E5A97872A}" presName="compNode" presStyleCnt="0"/>
      <dgm:spPr/>
    </dgm:pt>
    <dgm:pt modelId="{25AA6A7F-06C1-45C3-8463-5957C3919E63}" type="pres">
      <dgm:prSet presAssocID="{04346369-BA1F-437C-88FD-2A2E5A97872A}" presName="bgRect" presStyleLbl="bgShp" presStyleIdx="2" presStyleCnt="3"/>
      <dgm:spPr/>
    </dgm:pt>
    <dgm:pt modelId="{96A9BC27-962A-4411-8E9A-9111CABA529B}" type="pres">
      <dgm:prSet presAssocID="{04346369-BA1F-437C-88FD-2A2E5A97872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EFDB77A9-5E71-47D2-A414-475901E246C8}" type="pres">
      <dgm:prSet presAssocID="{04346369-BA1F-437C-88FD-2A2E5A97872A}" presName="spaceRect" presStyleCnt="0"/>
      <dgm:spPr/>
    </dgm:pt>
    <dgm:pt modelId="{2E3F5087-D07F-4769-834B-B5DC37C25CAA}" type="pres">
      <dgm:prSet presAssocID="{04346369-BA1F-437C-88FD-2A2E5A97872A}" presName="parTx" presStyleLbl="revTx" presStyleIdx="2" presStyleCnt="3">
        <dgm:presLayoutVars>
          <dgm:chMax val="0"/>
          <dgm:chPref val="0"/>
        </dgm:presLayoutVars>
      </dgm:prSet>
      <dgm:spPr/>
    </dgm:pt>
  </dgm:ptLst>
  <dgm:cxnLst>
    <dgm:cxn modelId="{F2A79F26-7006-456B-B706-1A1E86296477}" srcId="{87F13D92-A054-40E8-A041-9824DD0FBC33}" destId="{04346369-BA1F-437C-88FD-2A2E5A97872A}" srcOrd="2" destOrd="0" parTransId="{382B3BAC-34EE-4DA7-ACAF-701D15B18E10}" sibTransId="{9460A412-34EF-4D1C-BDDD-A3E677A8E766}"/>
    <dgm:cxn modelId="{2885B127-F9C1-4250-BE31-84088B0E1693}" srcId="{87F13D92-A054-40E8-A041-9824DD0FBC33}" destId="{8252ED14-33CA-48A5-B630-99CC3C7E1683}" srcOrd="1" destOrd="0" parTransId="{0F520638-923F-49AF-89A7-F71DA9065DCF}" sibTransId="{6ACE13D8-886A-4E8C-A1CF-6D5043EEA1CC}"/>
    <dgm:cxn modelId="{DE33C336-2BAD-43C1-A670-8D2555572E27}" type="presOf" srcId="{8252ED14-33CA-48A5-B630-99CC3C7E1683}" destId="{23A9BBD7-CA09-43A2-9AD7-704B50090A94}" srcOrd="0" destOrd="0" presId="urn:microsoft.com/office/officeart/2018/2/layout/IconVerticalSolidList"/>
    <dgm:cxn modelId="{162BCA54-0FC6-462F-AC67-45BAFF138476}" type="presOf" srcId="{87F13D92-A054-40E8-A041-9824DD0FBC33}" destId="{7082EAC5-D426-476E-A1D4-A9818649CAB0}" srcOrd="0" destOrd="0" presId="urn:microsoft.com/office/officeart/2018/2/layout/IconVerticalSolidList"/>
    <dgm:cxn modelId="{820D359B-0B10-46A7-9024-01529040836C}" type="presOf" srcId="{8D094ED4-22BA-4CE5-9A2D-C3CE7A95E08F}" destId="{A4FC6809-2A08-48D2-877E-1D998DB2F192}" srcOrd="0" destOrd="0" presId="urn:microsoft.com/office/officeart/2018/2/layout/IconVerticalSolidList"/>
    <dgm:cxn modelId="{2C6B62AF-56CD-4803-A33B-0769C6D41306}" srcId="{87F13D92-A054-40E8-A041-9824DD0FBC33}" destId="{8D094ED4-22BA-4CE5-9A2D-C3CE7A95E08F}" srcOrd="0" destOrd="0" parTransId="{A7B0028C-DED0-405D-A16A-8CBF24211C6C}" sibTransId="{EC22566F-4416-4DCC-875E-17EE57B21671}"/>
    <dgm:cxn modelId="{3F9BF4DB-F6E0-4F77-A816-286981B4D5B0}" type="presOf" srcId="{04346369-BA1F-437C-88FD-2A2E5A97872A}" destId="{2E3F5087-D07F-4769-834B-B5DC37C25CAA}" srcOrd="0" destOrd="0" presId="urn:microsoft.com/office/officeart/2018/2/layout/IconVerticalSolidList"/>
    <dgm:cxn modelId="{B5AAE205-46F3-47C0-8BA8-F87431708912}" type="presParOf" srcId="{7082EAC5-D426-476E-A1D4-A9818649CAB0}" destId="{7B46A2CE-31F1-4234-ABDD-5EFEF3056F65}" srcOrd="0" destOrd="0" presId="urn:microsoft.com/office/officeart/2018/2/layout/IconVerticalSolidList"/>
    <dgm:cxn modelId="{9B6BA927-3FEF-43FF-8ACE-19B7C3F9EC92}" type="presParOf" srcId="{7B46A2CE-31F1-4234-ABDD-5EFEF3056F65}" destId="{20B33B8C-BF52-4FE4-9798-5EF54EFA6491}" srcOrd="0" destOrd="0" presId="urn:microsoft.com/office/officeart/2018/2/layout/IconVerticalSolidList"/>
    <dgm:cxn modelId="{A37ADFA8-F573-4350-BE46-A6A6BFDB3B93}" type="presParOf" srcId="{7B46A2CE-31F1-4234-ABDD-5EFEF3056F65}" destId="{51F27068-B14C-4AEA-AED0-E71C5D7F52E8}" srcOrd="1" destOrd="0" presId="urn:microsoft.com/office/officeart/2018/2/layout/IconVerticalSolidList"/>
    <dgm:cxn modelId="{5AE78CB4-5ED8-4262-87E8-A8B1B3922FE1}" type="presParOf" srcId="{7B46A2CE-31F1-4234-ABDD-5EFEF3056F65}" destId="{79A36EDA-2388-4F36-BA27-315C27407026}" srcOrd="2" destOrd="0" presId="urn:microsoft.com/office/officeart/2018/2/layout/IconVerticalSolidList"/>
    <dgm:cxn modelId="{F320D3D5-53D7-4CE7-8B18-FB302D60B8DB}" type="presParOf" srcId="{7B46A2CE-31F1-4234-ABDD-5EFEF3056F65}" destId="{A4FC6809-2A08-48D2-877E-1D998DB2F192}" srcOrd="3" destOrd="0" presId="urn:microsoft.com/office/officeart/2018/2/layout/IconVerticalSolidList"/>
    <dgm:cxn modelId="{E81B0DD9-E724-4284-ADAD-2D67CEEB8A8D}" type="presParOf" srcId="{7082EAC5-D426-476E-A1D4-A9818649CAB0}" destId="{B8A7C0E5-C5B8-46E2-9D41-A4E25862E9EC}" srcOrd="1" destOrd="0" presId="urn:microsoft.com/office/officeart/2018/2/layout/IconVerticalSolidList"/>
    <dgm:cxn modelId="{8235D096-4E54-4905-A56B-DF0D12DDBB1F}" type="presParOf" srcId="{7082EAC5-D426-476E-A1D4-A9818649CAB0}" destId="{DF63B898-3431-4BED-8267-C43A653F0C8D}" srcOrd="2" destOrd="0" presId="urn:microsoft.com/office/officeart/2018/2/layout/IconVerticalSolidList"/>
    <dgm:cxn modelId="{7502749A-621F-493C-91D6-861EC269D28A}" type="presParOf" srcId="{DF63B898-3431-4BED-8267-C43A653F0C8D}" destId="{BC2AE2C2-3F03-4616-A791-4E8EFAADF1E5}" srcOrd="0" destOrd="0" presId="urn:microsoft.com/office/officeart/2018/2/layout/IconVerticalSolidList"/>
    <dgm:cxn modelId="{C2617D22-C374-4752-A42B-E9D5D7DEA6BA}" type="presParOf" srcId="{DF63B898-3431-4BED-8267-C43A653F0C8D}" destId="{80D6C174-8E49-4C9C-87CA-6C4E0F64604A}" srcOrd="1" destOrd="0" presId="urn:microsoft.com/office/officeart/2018/2/layout/IconVerticalSolidList"/>
    <dgm:cxn modelId="{91C185A9-804F-461D-A1B6-07B7DCBAE8EC}" type="presParOf" srcId="{DF63B898-3431-4BED-8267-C43A653F0C8D}" destId="{EE291159-86A0-4544-9B39-AD81735464F5}" srcOrd="2" destOrd="0" presId="urn:microsoft.com/office/officeart/2018/2/layout/IconVerticalSolidList"/>
    <dgm:cxn modelId="{FF904CEB-8F9F-42CC-BFF0-1E3F7AD13016}" type="presParOf" srcId="{DF63B898-3431-4BED-8267-C43A653F0C8D}" destId="{23A9BBD7-CA09-43A2-9AD7-704B50090A94}" srcOrd="3" destOrd="0" presId="urn:microsoft.com/office/officeart/2018/2/layout/IconVerticalSolidList"/>
    <dgm:cxn modelId="{0A75B532-1F3A-40A4-B1B9-71D346125DB3}" type="presParOf" srcId="{7082EAC5-D426-476E-A1D4-A9818649CAB0}" destId="{90270BF7-7653-4957-868C-1460D5788231}" srcOrd="3" destOrd="0" presId="urn:microsoft.com/office/officeart/2018/2/layout/IconVerticalSolidList"/>
    <dgm:cxn modelId="{9ACD8735-FD8F-4175-928B-8CA1D88B22C3}" type="presParOf" srcId="{7082EAC5-D426-476E-A1D4-A9818649CAB0}" destId="{4EE06C53-82CC-4E3D-A662-DABA637FA299}" srcOrd="4" destOrd="0" presId="urn:microsoft.com/office/officeart/2018/2/layout/IconVerticalSolidList"/>
    <dgm:cxn modelId="{9685F518-0E54-47F4-892B-1FC75BC0E494}" type="presParOf" srcId="{4EE06C53-82CC-4E3D-A662-DABA637FA299}" destId="{25AA6A7F-06C1-45C3-8463-5957C3919E63}" srcOrd="0" destOrd="0" presId="urn:microsoft.com/office/officeart/2018/2/layout/IconVerticalSolidList"/>
    <dgm:cxn modelId="{6C5B4491-6419-424D-91DE-410108E32E4A}" type="presParOf" srcId="{4EE06C53-82CC-4E3D-A662-DABA637FA299}" destId="{96A9BC27-962A-4411-8E9A-9111CABA529B}" srcOrd="1" destOrd="0" presId="urn:microsoft.com/office/officeart/2018/2/layout/IconVerticalSolidList"/>
    <dgm:cxn modelId="{5631DA6D-1713-4B09-BB74-66FF8640D4A7}" type="presParOf" srcId="{4EE06C53-82CC-4E3D-A662-DABA637FA299}" destId="{EFDB77A9-5E71-47D2-A414-475901E246C8}" srcOrd="2" destOrd="0" presId="urn:microsoft.com/office/officeart/2018/2/layout/IconVerticalSolidList"/>
    <dgm:cxn modelId="{658A7E0D-AD8E-43B2-AD52-13CEA75B55D8}" type="presParOf" srcId="{4EE06C53-82CC-4E3D-A662-DABA637FA299}" destId="{2E3F5087-D07F-4769-834B-B5DC37C25CA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BCF6EED-3EF6-4C24-907F-D299B078C9E7}"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AA4683DE-9512-4A6E-ACD8-490F66B1873E}">
      <dgm:prSet/>
      <dgm:spPr/>
      <dgm:t>
        <a:bodyPr/>
        <a:lstStyle/>
        <a:p>
          <a:pPr>
            <a:defRPr b="1"/>
          </a:pPr>
          <a:r>
            <a:rPr lang="en-US"/>
            <a:t>Amount of the given credit</a:t>
          </a:r>
        </a:p>
      </dgm:t>
    </dgm:pt>
    <dgm:pt modelId="{A51301A3-FA34-424C-AF1F-EA9FBA61D138}" type="parTrans" cxnId="{31958B6D-3FBC-4346-BDD9-1C1703A4D76B}">
      <dgm:prSet/>
      <dgm:spPr/>
      <dgm:t>
        <a:bodyPr/>
        <a:lstStyle/>
        <a:p>
          <a:endParaRPr lang="en-US"/>
        </a:p>
      </dgm:t>
    </dgm:pt>
    <dgm:pt modelId="{1B434A0D-5AB0-4807-A94C-5ED8257EC2B0}" type="sibTrans" cxnId="{31958B6D-3FBC-4346-BDD9-1C1703A4D76B}">
      <dgm:prSet/>
      <dgm:spPr/>
      <dgm:t>
        <a:bodyPr/>
        <a:lstStyle/>
        <a:p>
          <a:endParaRPr lang="en-US"/>
        </a:p>
      </dgm:t>
    </dgm:pt>
    <dgm:pt modelId="{3EC69323-3FCC-4D69-A2E1-E7104FC56688}">
      <dgm:prSet/>
      <dgm:spPr/>
      <dgm:t>
        <a:bodyPr/>
        <a:lstStyle/>
        <a:p>
          <a:r>
            <a:rPr lang="en-US"/>
            <a:t>This is a numerical value, can be binned </a:t>
          </a:r>
        </a:p>
      </dgm:t>
    </dgm:pt>
    <dgm:pt modelId="{9283BEBE-3E9B-445F-BCB9-F52C2D4DE8F3}" type="parTrans" cxnId="{FBA021FF-1411-4E8B-833A-AE8A05A89892}">
      <dgm:prSet/>
      <dgm:spPr/>
      <dgm:t>
        <a:bodyPr/>
        <a:lstStyle/>
        <a:p>
          <a:endParaRPr lang="en-US"/>
        </a:p>
      </dgm:t>
    </dgm:pt>
    <dgm:pt modelId="{073D7CAC-4FDE-454B-8D3D-501CAC6296A7}" type="sibTrans" cxnId="{FBA021FF-1411-4E8B-833A-AE8A05A89892}">
      <dgm:prSet/>
      <dgm:spPr/>
      <dgm:t>
        <a:bodyPr/>
        <a:lstStyle/>
        <a:p>
          <a:endParaRPr lang="en-US"/>
        </a:p>
      </dgm:t>
    </dgm:pt>
    <dgm:pt modelId="{E29D65F9-0AD6-4351-B946-93BD967C233D}">
      <dgm:prSet/>
      <dgm:spPr/>
      <dgm:t>
        <a:bodyPr/>
        <a:lstStyle/>
        <a:p>
          <a:pPr>
            <a:defRPr b="1"/>
          </a:pPr>
          <a:r>
            <a:rPr lang="en-US"/>
            <a:t>Gender</a:t>
          </a:r>
        </a:p>
      </dgm:t>
    </dgm:pt>
    <dgm:pt modelId="{D005EDBB-26EE-4ED3-8524-0CCA5C7496DF}" type="parTrans" cxnId="{D57FCE5C-ADAF-41A0-AFAB-E871EA729E38}">
      <dgm:prSet/>
      <dgm:spPr/>
      <dgm:t>
        <a:bodyPr/>
        <a:lstStyle/>
        <a:p>
          <a:endParaRPr lang="en-US"/>
        </a:p>
      </dgm:t>
    </dgm:pt>
    <dgm:pt modelId="{B4994131-2622-488F-90EF-5CC9CBE62D13}" type="sibTrans" cxnId="{D57FCE5C-ADAF-41A0-AFAB-E871EA729E38}">
      <dgm:prSet/>
      <dgm:spPr/>
      <dgm:t>
        <a:bodyPr/>
        <a:lstStyle/>
        <a:p>
          <a:endParaRPr lang="en-US"/>
        </a:p>
      </dgm:t>
    </dgm:pt>
    <dgm:pt modelId="{C3DD4A1C-A4CB-4E81-9B2E-B7966807002B}">
      <dgm:prSet/>
      <dgm:spPr/>
      <dgm:t>
        <a:bodyPr/>
        <a:lstStyle/>
        <a:p>
          <a:r>
            <a:rPr lang="en-US"/>
            <a:t>Needs to convert to categorical value</a:t>
          </a:r>
        </a:p>
      </dgm:t>
    </dgm:pt>
    <dgm:pt modelId="{4034745A-C831-48A3-9B06-EE53F2CECF8C}" type="parTrans" cxnId="{813D8EAE-A175-4087-A9A6-EFD11711A7B2}">
      <dgm:prSet/>
      <dgm:spPr/>
      <dgm:t>
        <a:bodyPr/>
        <a:lstStyle/>
        <a:p>
          <a:endParaRPr lang="en-US"/>
        </a:p>
      </dgm:t>
    </dgm:pt>
    <dgm:pt modelId="{F76C7980-279F-4997-8250-2EB084B16163}" type="sibTrans" cxnId="{813D8EAE-A175-4087-A9A6-EFD11711A7B2}">
      <dgm:prSet/>
      <dgm:spPr/>
      <dgm:t>
        <a:bodyPr/>
        <a:lstStyle/>
        <a:p>
          <a:endParaRPr lang="en-US"/>
        </a:p>
      </dgm:t>
    </dgm:pt>
    <dgm:pt modelId="{1B4FD94B-45B3-4055-A459-B58B7431D15F}">
      <dgm:prSet/>
      <dgm:spPr/>
      <dgm:t>
        <a:bodyPr/>
        <a:lstStyle/>
        <a:p>
          <a:pPr>
            <a:defRPr b="1"/>
          </a:pPr>
          <a:r>
            <a:rPr lang="en-US"/>
            <a:t>Education </a:t>
          </a:r>
        </a:p>
      </dgm:t>
    </dgm:pt>
    <dgm:pt modelId="{1E746201-7706-4FFC-AF97-E3189CEE4792}" type="parTrans" cxnId="{9BC9368F-30E2-4D54-A3F8-260F29B1A926}">
      <dgm:prSet/>
      <dgm:spPr/>
      <dgm:t>
        <a:bodyPr/>
        <a:lstStyle/>
        <a:p>
          <a:endParaRPr lang="en-US"/>
        </a:p>
      </dgm:t>
    </dgm:pt>
    <dgm:pt modelId="{0E89B12F-8590-4182-802A-AF0DF2BF2FEA}" type="sibTrans" cxnId="{9BC9368F-30E2-4D54-A3F8-260F29B1A926}">
      <dgm:prSet/>
      <dgm:spPr/>
      <dgm:t>
        <a:bodyPr/>
        <a:lstStyle/>
        <a:p>
          <a:endParaRPr lang="en-US"/>
        </a:p>
      </dgm:t>
    </dgm:pt>
    <dgm:pt modelId="{69B7E476-3B7B-46C3-A9BF-0E8D027E4D96}">
      <dgm:prSet/>
      <dgm:spPr/>
      <dgm:t>
        <a:bodyPr/>
        <a:lstStyle/>
        <a:p>
          <a:r>
            <a:rPr lang="en-US"/>
            <a:t>Categorical value, important to see if there any relationship between educational levels. </a:t>
          </a:r>
        </a:p>
      </dgm:t>
    </dgm:pt>
    <dgm:pt modelId="{260F3A3F-CAEA-451D-9AF0-00EA709363D9}" type="parTrans" cxnId="{AA635476-99D0-44C9-B468-352B66D55B3F}">
      <dgm:prSet/>
      <dgm:spPr/>
      <dgm:t>
        <a:bodyPr/>
        <a:lstStyle/>
        <a:p>
          <a:endParaRPr lang="en-US"/>
        </a:p>
      </dgm:t>
    </dgm:pt>
    <dgm:pt modelId="{6CC7E57B-9A25-423B-8975-3AA208A5F245}" type="sibTrans" cxnId="{AA635476-99D0-44C9-B468-352B66D55B3F}">
      <dgm:prSet/>
      <dgm:spPr/>
      <dgm:t>
        <a:bodyPr/>
        <a:lstStyle/>
        <a:p>
          <a:endParaRPr lang="en-US"/>
        </a:p>
      </dgm:t>
    </dgm:pt>
    <dgm:pt modelId="{8A5155FF-6A70-491D-9CFB-18CC6CCCCACE}">
      <dgm:prSet/>
      <dgm:spPr/>
      <dgm:t>
        <a:bodyPr/>
        <a:lstStyle/>
        <a:p>
          <a:pPr>
            <a:defRPr b="1"/>
          </a:pPr>
          <a:r>
            <a:rPr lang="en-US"/>
            <a:t>Marital status </a:t>
          </a:r>
        </a:p>
      </dgm:t>
    </dgm:pt>
    <dgm:pt modelId="{34D9A3A3-C91D-4E6D-AFA7-266461DA852F}" type="parTrans" cxnId="{8CC33F6F-C1C0-44CB-B0FC-1D6A1D8BFE4E}">
      <dgm:prSet/>
      <dgm:spPr/>
      <dgm:t>
        <a:bodyPr/>
        <a:lstStyle/>
        <a:p>
          <a:endParaRPr lang="en-US"/>
        </a:p>
      </dgm:t>
    </dgm:pt>
    <dgm:pt modelId="{C57E990E-6D73-4761-824C-0DDB6361B6CE}" type="sibTrans" cxnId="{8CC33F6F-C1C0-44CB-B0FC-1D6A1D8BFE4E}">
      <dgm:prSet/>
      <dgm:spPr/>
      <dgm:t>
        <a:bodyPr/>
        <a:lstStyle/>
        <a:p>
          <a:endParaRPr lang="en-US"/>
        </a:p>
      </dgm:t>
    </dgm:pt>
    <dgm:pt modelId="{11CEF490-8610-4BE5-B02D-9FEC690B51B5}">
      <dgm:prSet/>
      <dgm:spPr/>
      <dgm:t>
        <a:bodyPr/>
        <a:lstStyle/>
        <a:p>
          <a:r>
            <a:rPr lang="en-US"/>
            <a:t>Categorical</a:t>
          </a:r>
        </a:p>
      </dgm:t>
    </dgm:pt>
    <dgm:pt modelId="{4F3EA353-4872-41D9-A95B-A27E9A7F80D1}" type="parTrans" cxnId="{B46276A4-8EDC-48D5-B273-456496512A6A}">
      <dgm:prSet/>
      <dgm:spPr/>
      <dgm:t>
        <a:bodyPr/>
        <a:lstStyle/>
        <a:p>
          <a:endParaRPr lang="en-US"/>
        </a:p>
      </dgm:t>
    </dgm:pt>
    <dgm:pt modelId="{B184530A-B8C1-40A0-ACD2-06B269A8FA02}" type="sibTrans" cxnId="{B46276A4-8EDC-48D5-B273-456496512A6A}">
      <dgm:prSet/>
      <dgm:spPr/>
      <dgm:t>
        <a:bodyPr/>
        <a:lstStyle/>
        <a:p>
          <a:endParaRPr lang="en-US"/>
        </a:p>
      </dgm:t>
    </dgm:pt>
    <dgm:pt modelId="{74CEBA09-D8A7-4045-B3EB-16A99B6C1856}">
      <dgm:prSet/>
      <dgm:spPr/>
      <dgm:t>
        <a:bodyPr/>
        <a:lstStyle/>
        <a:p>
          <a:pPr>
            <a:defRPr b="1"/>
          </a:pPr>
          <a:r>
            <a:rPr lang="en-US"/>
            <a:t>Age (year) </a:t>
          </a:r>
        </a:p>
      </dgm:t>
    </dgm:pt>
    <dgm:pt modelId="{32183F65-01C8-469D-8A58-2F36A46EA6A2}" type="parTrans" cxnId="{5980FD23-F746-4029-9AC2-11810411DB6A}">
      <dgm:prSet/>
      <dgm:spPr/>
      <dgm:t>
        <a:bodyPr/>
        <a:lstStyle/>
        <a:p>
          <a:endParaRPr lang="en-US"/>
        </a:p>
      </dgm:t>
    </dgm:pt>
    <dgm:pt modelId="{B1729EDB-61E8-45F3-8C87-5442024C7407}" type="sibTrans" cxnId="{5980FD23-F746-4029-9AC2-11810411DB6A}">
      <dgm:prSet/>
      <dgm:spPr/>
      <dgm:t>
        <a:bodyPr/>
        <a:lstStyle/>
        <a:p>
          <a:endParaRPr lang="en-US"/>
        </a:p>
      </dgm:t>
    </dgm:pt>
    <dgm:pt modelId="{D57720B6-B583-4B7F-8473-363FE3B19D8D}">
      <dgm:prSet/>
      <dgm:spPr/>
      <dgm:t>
        <a:bodyPr/>
        <a:lstStyle/>
        <a:p>
          <a:r>
            <a:rPr lang="en-US"/>
            <a:t>This is the age of the customer</a:t>
          </a:r>
        </a:p>
      </dgm:t>
    </dgm:pt>
    <dgm:pt modelId="{5253379B-F8A2-4BAD-86CB-9728482172C0}" type="parTrans" cxnId="{724EC2CE-D83A-42E1-A1B0-A7A5BC928993}">
      <dgm:prSet/>
      <dgm:spPr/>
      <dgm:t>
        <a:bodyPr/>
        <a:lstStyle/>
        <a:p>
          <a:endParaRPr lang="en-US"/>
        </a:p>
      </dgm:t>
    </dgm:pt>
    <dgm:pt modelId="{17115AEE-6584-4EDC-8F99-632EDB4719D8}" type="sibTrans" cxnId="{724EC2CE-D83A-42E1-A1B0-A7A5BC928993}">
      <dgm:prSet/>
      <dgm:spPr/>
      <dgm:t>
        <a:bodyPr/>
        <a:lstStyle/>
        <a:p>
          <a:endParaRPr lang="en-US"/>
        </a:p>
      </dgm:t>
    </dgm:pt>
    <dgm:pt modelId="{4F3BB2A1-E519-48D9-B0AA-7E8F28770F5B}" type="pres">
      <dgm:prSet presAssocID="{CBCF6EED-3EF6-4C24-907F-D299B078C9E7}" presName="root" presStyleCnt="0">
        <dgm:presLayoutVars>
          <dgm:dir/>
          <dgm:resizeHandles val="exact"/>
        </dgm:presLayoutVars>
      </dgm:prSet>
      <dgm:spPr/>
    </dgm:pt>
    <dgm:pt modelId="{67CC966F-8F9E-4E72-9D39-270857D3384B}" type="pres">
      <dgm:prSet presAssocID="{AA4683DE-9512-4A6E-ACD8-490F66B1873E}" presName="compNode" presStyleCnt="0"/>
      <dgm:spPr/>
    </dgm:pt>
    <dgm:pt modelId="{BE2440A0-9663-4355-AD43-0110C91F43E0}" type="pres">
      <dgm:prSet presAssocID="{AA4683DE-9512-4A6E-ACD8-490F66B1873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itcoin"/>
        </a:ext>
      </dgm:extLst>
    </dgm:pt>
    <dgm:pt modelId="{34F62288-B692-49C3-A0FE-BC8ADE4C211D}" type="pres">
      <dgm:prSet presAssocID="{AA4683DE-9512-4A6E-ACD8-490F66B1873E}" presName="iconSpace" presStyleCnt="0"/>
      <dgm:spPr/>
    </dgm:pt>
    <dgm:pt modelId="{F7873E4C-8A1A-4752-AC6F-EFF085791E9A}" type="pres">
      <dgm:prSet presAssocID="{AA4683DE-9512-4A6E-ACD8-490F66B1873E}" presName="parTx" presStyleLbl="revTx" presStyleIdx="0" presStyleCnt="10">
        <dgm:presLayoutVars>
          <dgm:chMax val="0"/>
          <dgm:chPref val="0"/>
        </dgm:presLayoutVars>
      </dgm:prSet>
      <dgm:spPr/>
    </dgm:pt>
    <dgm:pt modelId="{F46DD671-256E-4659-9236-C76D1ACC0B76}" type="pres">
      <dgm:prSet presAssocID="{AA4683DE-9512-4A6E-ACD8-490F66B1873E}" presName="txSpace" presStyleCnt="0"/>
      <dgm:spPr/>
    </dgm:pt>
    <dgm:pt modelId="{97D40827-2CEF-4986-AF89-E12042E807D6}" type="pres">
      <dgm:prSet presAssocID="{AA4683DE-9512-4A6E-ACD8-490F66B1873E}" presName="desTx" presStyleLbl="revTx" presStyleIdx="1" presStyleCnt="10">
        <dgm:presLayoutVars/>
      </dgm:prSet>
      <dgm:spPr/>
    </dgm:pt>
    <dgm:pt modelId="{03BD1922-9360-4D0F-B1C9-736D9FBD23E5}" type="pres">
      <dgm:prSet presAssocID="{1B434A0D-5AB0-4807-A94C-5ED8257EC2B0}" presName="sibTrans" presStyleCnt="0"/>
      <dgm:spPr/>
    </dgm:pt>
    <dgm:pt modelId="{31D5E623-22EF-432D-B38D-E59861681C9C}" type="pres">
      <dgm:prSet presAssocID="{E29D65F9-0AD6-4351-B946-93BD967C233D}" presName="compNode" presStyleCnt="0"/>
      <dgm:spPr/>
    </dgm:pt>
    <dgm:pt modelId="{B714445C-D900-43B4-AAA9-74241E12DA39}" type="pres">
      <dgm:prSet presAssocID="{E29D65F9-0AD6-4351-B946-93BD967C233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ightsUneven"/>
        </a:ext>
      </dgm:extLst>
    </dgm:pt>
    <dgm:pt modelId="{6792E2BB-A7AC-40A8-8EF2-B5E9316899FD}" type="pres">
      <dgm:prSet presAssocID="{E29D65F9-0AD6-4351-B946-93BD967C233D}" presName="iconSpace" presStyleCnt="0"/>
      <dgm:spPr/>
    </dgm:pt>
    <dgm:pt modelId="{6A2AD433-2AF6-41CE-A889-9F0180F8415D}" type="pres">
      <dgm:prSet presAssocID="{E29D65F9-0AD6-4351-B946-93BD967C233D}" presName="parTx" presStyleLbl="revTx" presStyleIdx="2" presStyleCnt="10">
        <dgm:presLayoutVars>
          <dgm:chMax val="0"/>
          <dgm:chPref val="0"/>
        </dgm:presLayoutVars>
      </dgm:prSet>
      <dgm:spPr/>
    </dgm:pt>
    <dgm:pt modelId="{9B888551-DCB2-498D-9A58-8C10585A65A0}" type="pres">
      <dgm:prSet presAssocID="{E29D65F9-0AD6-4351-B946-93BD967C233D}" presName="txSpace" presStyleCnt="0"/>
      <dgm:spPr/>
    </dgm:pt>
    <dgm:pt modelId="{0CD933FB-732D-4413-A1C7-43C5F0DAE083}" type="pres">
      <dgm:prSet presAssocID="{E29D65F9-0AD6-4351-B946-93BD967C233D}" presName="desTx" presStyleLbl="revTx" presStyleIdx="3" presStyleCnt="10">
        <dgm:presLayoutVars/>
      </dgm:prSet>
      <dgm:spPr/>
    </dgm:pt>
    <dgm:pt modelId="{1C1332F3-857D-43F3-BC83-D12DDA14F484}" type="pres">
      <dgm:prSet presAssocID="{B4994131-2622-488F-90EF-5CC9CBE62D13}" presName="sibTrans" presStyleCnt="0"/>
      <dgm:spPr/>
    </dgm:pt>
    <dgm:pt modelId="{BCA22A2C-EA0C-412B-B080-18DCD56C750C}" type="pres">
      <dgm:prSet presAssocID="{1B4FD94B-45B3-4055-A459-B58B7431D15F}" presName="compNode" presStyleCnt="0"/>
      <dgm:spPr/>
    </dgm:pt>
    <dgm:pt modelId="{14C8B2E7-F955-4EF6-B928-CAA614AABC86}" type="pres">
      <dgm:prSet presAssocID="{1B4FD94B-45B3-4055-A459-B58B7431D15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ooks"/>
        </a:ext>
      </dgm:extLst>
    </dgm:pt>
    <dgm:pt modelId="{1F706B07-A462-4A9A-9121-9356AEF8F4CE}" type="pres">
      <dgm:prSet presAssocID="{1B4FD94B-45B3-4055-A459-B58B7431D15F}" presName="iconSpace" presStyleCnt="0"/>
      <dgm:spPr/>
    </dgm:pt>
    <dgm:pt modelId="{110E20DD-ACD0-481C-8B63-4D4A13122226}" type="pres">
      <dgm:prSet presAssocID="{1B4FD94B-45B3-4055-A459-B58B7431D15F}" presName="parTx" presStyleLbl="revTx" presStyleIdx="4" presStyleCnt="10">
        <dgm:presLayoutVars>
          <dgm:chMax val="0"/>
          <dgm:chPref val="0"/>
        </dgm:presLayoutVars>
      </dgm:prSet>
      <dgm:spPr/>
    </dgm:pt>
    <dgm:pt modelId="{8763BA67-97F5-4512-82D5-1E4444CD56E7}" type="pres">
      <dgm:prSet presAssocID="{1B4FD94B-45B3-4055-A459-B58B7431D15F}" presName="txSpace" presStyleCnt="0"/>
      <dgm:spPr/>
    </dgm:pt>
    <dgm:pt modelId="{A583111B-D42B-4B59-B8E9-EA8493141751}" type="pres">
      <dgm:prSet presAssocID="{1B4FD94B-45B3-4055-A459-B58B7431D15F}" presName="desTx" presStyleLbl="revTx" presStyleIdx="5" presStyleCnt="10">
        <dgm:presLayoutVars/>
      </dgm:prSet>
      <dgm:spPr/>
    </dgm:pt>
    <dgm:pt modelId="{9BB8E7AF-7B38-4EFC-B497-0D5D0BFC0520}" type="pres">
      <dgm:prSet presAssocID="{0E89B12F-8590-4182-802A-AF0DF2BF2FEA}" presName="sibTrans" presStyleCnt="0"/>
      <dgm:spPr/>
    </dgm:pt>
    <dgm:pt modelId="{60875F17-27BE-4CA6-BEE5-740D88699D68}" type="pres">
      <dgm:prSet presAssocID="{8A5155FF-6A70-491D-9CFB-18CC6CCCCACE}" presName="compNode" presStyleCnt="0"/>
      <dgm:spPr/>
    </dgm:pt>
    <dgm:pt modelId="{78F67DF6-2315-4B82-99FD-30D693EF98D8}" type="pres">
      <dgm:prSet presAssocID="{8A5155FF-6A70-491D-9CFB-18CC6CCCCAC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7117DFEC-C8F0-49A9-837A-E4BCB9E5D0D9}" type="pres">
      <dgm:prSet presAssocID="{8A5155FF-6A70-491D-9CFB-18CC6CCCCACE}" presName="iconSpace" presStyleCnt="0"/>
      <dgm:spPr/>
    </dgm:pt>
    <dgm:pt modelId="{7EBE31F7-60AB-4F57-BE4E-6FE0830778A8}" type="pres">
      <dgm:prSet presAssocID="{8A5155FF-6A70-491D-9CFB-18CC6CCCCACE}" presName="parTx" presStyleLbl="revTx" presStyleIdx="6" presStyleCnt="10">
        <dgm:presLayoutVars>
          <dgm:chMax val="0"/>
          <dgm:chPref val="0"/>
        </dgm:presLayoutVars>
      </dgm:prSet>
      <dgm:spPr/>
    </dgm:pt>
    <dgm:pt modelId="{FB5FF2B6-68A8-4CA5-9270-37F3D5FE5673}" type="pres">
      <dgm:prSet presAssocID="{8A5155FF-6A70-491D-9CFB-18CC6CCCCACE}" presName="txSpace" presStyleCnt="0"/>
      <dgm:spPr/>
    </dgm:pt>
    <dgm:pt modelId="{89ABDCA5-04AA-412D-AFAD-B824DB7C97E6}" type="pres">
      <dgm:prSet presAssocID="{8A5155FF-6A70-491D-9CFB-18CC6CCCCACE}" presName="desTx" presStyleLbl="revTx" presStyleIdx="7" presStyleCnt="10">
        <dgm:presLayoutVars/>
      </dgm:prSet>
      <dgm:spPr/>
    </dgm:pt>
    <dgm:pt modelId="{20BBDECE-1A63-4B2C-942E-8C182796EE09}" type="pres">
      <dgm:prSet presAssocID="{C57E990E-6D73-4761-824C-0DDB6361B6CE}" presName="sibTrans" presStyleCnt="0"/>
      <dgm:spPr/>
    </dgm:pt>
    <dgm:pt modelId="{AA8FCB32-EF10-43B2-905E-1870AD051F3E}" type="pres">
      <dgm:prSet presAssocID="{74CEBA09-D8A7-4045-B3EB-16A99B6C1856}" presName="compNode" presStyleCnt="0"/>
      <dgm:spPr/>
    </dgm:pt>
    <dgm:pt modelId="{BA5F0FD3-929E-4C7C-A125-C9A44A0AEB83}" type="pres">
      <dgm:prSet presAssocID="{74CEBA09-D8A7-4045-B3EB-16A99B6C1856}"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Kimono"/>
        </a:ext>
      </dgm:extLst>
    </dgm:pt>
    <dgm:pt modelId="{A22DFC2B-4825-4401-8717-449EDBE3CA1B}" type="pres">
      <dgm:prSet presAssocID="{74CEBA09-D8A7-4045-B3EB-16A99B6C1856}" presName="iconSpace" presStyleCnt="0"/>
      <dgm:spPr/>
    </dgm:pt>
    <dgm:pt modelId="{568D5CBB-24C0-45B1-AEEF-4AD97A22EF31}" type="pres">
      <dgm:prSet presAssocID="{74CEBA09-D8A7-4045-B3EB-16A99B6C1856}" presName="parTx" presStyleLbl="revTx" presStyleIdx="8" presStyleCnt="10">
        <dgm:presLayoutVars>
          <dgm:chMax val="0"/>
          <dgm:chPref val="0"/>
        </dgm:presLayoutVars>
      </dgm:prSet>
      <dgm:spPr/>
    </dgm:pt>
    <dgm:pt modelId="{A28B4813-8F23-4005-9AF6-497E9F75D1DB}" type="pres">
      <dgm:prSet presAssocID="{74CEBA09-D8A7-4045-B3EB-16A99B6C1856}" presName="txSpace" presStyleCnt="0"/>
      <dgm:spPr/>
    </dgm:pt>
    <dgm:pt modelId="{F12A9F21-53F6-4FD1-9B51-670663D5B564}" type="pres">
      <dgm:prSet presAssocID="{74CEBA09-D8A7-4045-B3EB-16A99B6C1856}" presName="desTx" presStyleLbl="revTx" presStyleIdx="9" presStyleCnt="10">
        <dgm:presLayoutVars/>
      </dgm:prSet>
      <dgm:spPr/>
    </dgm:pt>
  </dgm:ptLst>
  <dgm:cxnLst>
    <dgm:cxn modelId="{2C270E0D-2726-4615-B290-818960B284B2}" type="presOf" srcId="{11CEF490-8610-4BE5-B02D-9FEC690B51B5}" destId="{89ABDCA5-04AA-412D-AFAD-B824DB7C97E6}" srcOrd="0" destOrd="0" presId="urn:microsoft.com/office/officeart/2018/5/layout/CenteredIconLabelDescriptionList"/>
    <dgm:cxn modelId="{5980FD23-F746-4029-9AC2-11810411DB6A}" srcId="{CBCF6EED-3EF6-4C24-907F-D299B078C9E7}" destId="{74CEBA09-D8A7-4045-B3EB-16A99B6C1856}" srcOrd="4" destOrd="0" parTransId="{32183F65-01C8-469D-8A58-2F36A46EA6A2}" sibTransId="{B1729EDB-61E8-45F3-8C87-5442024C7407}"/>
    <dgm:cxn modelId="{D57FCE5C-ADAF-41A0-AFAB-E871EA729E38}" srcId="{CBCF6EED-3EF6-4C24-907F-D299B078C9E7}" destId="{E29D65F9-0AD6-4351-B946-93BD967C233D}" srcOrd="1" destOrd="0" parTransId="{D005EDBB-26EE-4ED3-8524-0CCA5C7496DF}" sibTransId="{B4994131-2622-488F-90EF-5CC9CBE62D13}"/>
    <dgm:cxn modelId="{FACA5442-56EB-4540-A123-F77BC47D583B}" type="presOf" srcId="{1B4FD94B-45B3-4055-A459-B58B7431D15F}" destId="{110E20DD-ACD0-481C-8B63-4D4A13122226}" srcOrd="0" destOrd="0" presId="urn:microsoft.com/office/officeart/2018/5/layout/CenteredIconLabelDescriptionList"/>
    <dgm:cxn modelId="{31958B6D-3FBC-4346-BDD9-1C1703A4D76B}" srcId="{CBCF6EED-3EF6-4C24-907F-D299B078C9E7}" destId="{AA4683DE-9512-4A6E-ACD8-490F66B1873E}" srcOrd="0" destOrd="0" parTransId="{A51301A3-FA34-424C-AF1F-EA9FBA61D138}" sibTransId="{1B434A0D-5AB0-4807-A94C-5ED8257EC2B0}"/>
    <dgm:cxn modelId="{8CC33F6F-C1C0-44CB-B0FC-1D6A1D8BFE4E}" srcId="{CBCF6EED-3EF6-4C24-907F-D299B078C9E7}" destId="{8A5155FF-6A70-491D-9CFB-18CC6CCCCACE}" srcOrd="3" destOrd="0" parTransId="{34D9A3A3-C91D-4E6D-AFA7-266461DA852F}" sibTransId="{C57E990E-6D73-4761-824C-0DDB6361B6CE}"/>
    <dgm:cxn modelId="{2D270756-EF50-4669-BDF8-51D03D4947FC}" type="presOf" srcId="{CBCF6EED-3EF6-4C24-907F-D299B078C9E7}" destId="{4F3BB2A1-E519-48D9-B0AA-7E8F28770F5B}" srcOrd="0" destOrd="0" presId="urn:microsoft.com/office/officeart/2018/5/layout/CenteredIconLabelDescriptionList"/>
    <dgm:cxn modelId="{AA635476-99D0-44C9-B468-352B66D55B3F}" srcId="{1B4FD94B-45B3-4055-A459-B58B7431D15F}" destId="{69B7E476-3B7B-46C3-A9BF-0E8D027E4D96}" srcOrd="0" destOrd="0" parTransId="{260F3A3F-CAEA-451D-9AF0-00EA709363D9}" sibTransId="{6CC7E57B-9A25-423B-8975-3AA208A5F245}"/>
    <dgm:cxn modelId="{AC8B187B-1AC1-4B8E-9899-67BA7FB3C955}" type="presOf" srcId="{74CEBA09-D8A7-4045-B3EB-16A99B6C1856}" destId="{568D5CBB-24C0-45B1-AEEF-4AD97A22EF31}" srcOrd="0" destOrd="0" presId="urn:microsoft.com/office/officeart/2018/5/layout/CenteredIconLabelDescriptionList"/>
    <dgm:cxn modelId="{EE58007C-1BD8-4E5B-9384-8DA27291952A}" type="presOf" srcId="{C3DD4A1C-A4CB-4E81-9B2E-B7966807002B}" destId="{0CD933FB-732D-4413-A1C7-43C5F0DAE083}" srcOrd="0" destOrd="0" presId="urn:microsoft.com/office/officeart/2018/5/layout/CenteredIconLabelDescriptionList"/>
    <dgm:cxn modelId="{C0F7FA8C-FCD4-4743-919F-2671F3439190}" type="presOf" srcId="{69B7E476-3B7B-46C3-A9BF-0E8D027E4D96}" destId="{A583111B-D42B-4B59-B8E9-EA8493141751}" srcOrd="0" destOrd="0" presId="urn:microsoft.com/office/officeart/2018/5/layout/CenteredIconLabelDescriptionList"/>
    <dgm:cxn modelId="{9BC9368F-30E2-4D54-A3F8-260F29B1A926}" srcId="{CBCF6EED-3EF6-4C24-907F-D299B078C9E7}" destId="{1B4FD94B-45B3-4055-A459-B58B7431D15F}" srcOrd="2" destOrd="0" parTransId="{1E746201-7706-4FFC-AF97-E3189CEE4792}" sibTransId="{0E89B12F-8590-4182-802A-AF0DF2BF2FEA}"/>
    <dgm:cxn modelId="{B46276A4-8EDC-48D5-B273-456496512A6A}" srcId="{8A5155FF-6A70-491D-9CFB-18CC6CCCCACE}" destId="{11CEF490-8610-4BE5-B02D-9FEC690B51B5}" srcOrd="0" destOrd="0" parTransId="{4F3EA353-4872-41D9-A95B-A27E9A7F80D1}" sibTransId="{B184530A-B8C1-40A0-ACD2-06B269A8FA02}"/>
    <dgm:cxn modelId="{813D8EAE-A175-4087-A9A6-EFD11711A7B2}" srcId="{E29D65F9-0AD6-4351-B946-93BD967C233D}" destId="{C3DD4A1C-A4CB-4E81-9B2E-B7966807002B}" srcOrd="0" destOrd="0" parTransId="{4034745A-C831-48A3-9B06-EE53F2CECF8C}" sibTransId="{F76C7980-279F-4997-8250-2EB084B16163}"/>
    <dgm:cxn modelId="{09CAC7BB-5B4F-42DA-AF68-12719376CB24}" type="presOf" srcId="{AA4683DE-9512-4A6E-ACD8-490F66B1873E}" destId="{F7873E4C-8A1A-4752-AC6F-EFF085791E9A}" srcOrd="0" destOrd="0" presId="urn:microsoft.com/office/officeart/2018/5/layout/CenteredIconLabelDescriptionList"/>
    <dgm:cxn modelId="{724EC2CE-D83A-42E1-A1B0-A7A5BC928993}" srcId="{74CEBA09-D8A7-4045-B3EB-16A99B6C1856}" destId="{D57720B6-B583-4B7F-8473-363FE3B19D8D}" srcOrd="0" destOrd="0" parTransId="{5253379B-F8A2-4BAD-86CB-9728482172C0}" sibTransId="{17115AEE-6584-4EDC-8F99-632EDB4719D8}"/>
    <dgm:cxn modelId="{DA0C69D6-CC22-4636-AC45-FFCF5DB33BAC}" type="presOf" srcId="{E29D65F9-0AD6-4351-B946-93BD967C233D}" destId="{6A2AD433-2AF6-41CE-A889-9F0180F8415D}" srcOrd="0" destOrd="0" presId="urn:microsoft.com/office/officeart/2018/5/layout/CenteredIconLabelDescriptionList"/>
    <dgm:cxn modelId="{46537FD6-E345-4AED-85A9-5F6C56403601}" type="presOf" srcId="{D57720B6-B583-4B7F-8473-363FE3B19D8D}" destId="{F12A9F21-53F6-4FD1-9B51-670663D5B564}" srcOrd="0" destOrd="0" presId="urn:microsoft.com/office/officeart/2018/5/layout/CenteredIconLabelDescriptionList"/>
    <dgm:cxn modelId="{95479FEB-62AF-4614-A25A-2DDEF6A304B5}" type="presOf" srcId="{3EC69323-3FCC-4D69-A2E1-E7104FC56688}" destId="{97D40827-2CEF-4986-AF89-E12042E807D6}" srcOrd="0" destOrd="0" presId="urn:microsoft.com/office/officeart/2018/5/layout/CenteredIconLabelDescriptionList"/>
    <dgm:cxn modelId="{D72DD8F1-3328-46E1-8B4A-86AB64B2C9FB}" type="presOf" srcId="{8A5155FF-6A70-491D-9CFB-18CC6CCCCACE}" destId="{7EBE31F7-60AB-4F57-BE4E-6FE0830778A8}" srcOrd="0" destOrd="0" presId="urn:microsoft.com/office/officeart/2018/5/layout/CenteredIconLabelDescriptionList"/>
    <dgm:cxn modelId="{FBA021FF-1411-4E8B-833A-AE8A05A89892}" srcId="{AA4683DE-9512-4A6E-ACD8-490F66B1873E}" destId="{3EC69323-3FCC-4D69-A2E1-E7104FC56688}" srcOrd="0" destOrd="0" parTransId="{9283BEBE-3E9B-445F-BCB9-F52C2D4DE8F3}" sibTransId="{073D7CAC-4FDE-454B-8D3D-501CAC6296A7}"/>
    <dgm:cxn modelId="{7097BC8E-213B-43A9-9CE0-B2E07F43A008}" type="presParOf" srcId="{4F3BB2A1-E519-48D9-B0AA-7E8F28770F5B}" destId="{67CC966F-8F9E-4E72-9D39-270857D3384B}" srcOrd="0" destOrd="0" presId="urn:microsoft.com/office/officeart/2018/5/layout/CenteredIconLabelDescriptionList"/>
    <dgm:cxn modelId="{BC3D48F8-3B27-4517-A8CA-E36D5EE42104}" type="presParOf" srcId="{67CC966F-8F9E-4E72-9D39-270857D3384B}" destId="{BE2440A0-9663-4355-AD43-0110C91F43E0}" srcOrd="0" destOrd="0" presId="urn:microsoft.com/office/officeart/2018/5/layout/CenteredIconLabelDescriptionList"/>
    <dgm:cxn modelId="{5F61C5E7-CF24-4BD5-8E07-E4D065395383}" type="presParOf" srcId="{67CC966F-8F9E-4E72-9D39-270857D3384B}" destId="{34F62288-B692-49C3-A0FE-BC8ADE4C211D}" srcOrd="1" destOrd="0" presId="urn:microsoft.com/office/officeart/2018/5/layout/CenteredIconLabelDescriptionList"/>
    <dgm:cxn modelId="{CBC78DF6-69C6-4D54-9A29-0A3D51C61654}" type="presParOf" srcId="{67CC966F-8F9E-4E72-9D39-270857D3384B}" destId="{F7873E4C-8A1A-4752-AC6F-EFF085791E9A}" srcOrd="2" destOrd="0" presId="urn:microsoft.com/office/officeart/2018/5/layout/CenteredIconLabelDescriptionList"/>
    <dgm:cxn modelId="{08EB0771-661E-4E3F-84DE-1DB84976E555}" type="presParOf" srcId="{67CC966F-8F9E-4E72-9D39-270857D3384B}" destId="{F46DD671-256E-4659-9236-C76D1ACC0B76}" srcOrd="3" destOrd="0" presId="urn:microsoft.com/office/officeart/2018/5/layout/CenteredIconLabelDescriptionList"/>
    <dgm:cxn modelId="{95777D6A-18C7-4F56-B739-27F872340107}" type="presParOf" srcId="{67CC966F-8F9E-4E72-9D39-270857D3384B}" destId="{97D40827-2CEF-4986-AF89-E12042E807D6}" srcOrd="4" destOrd="0" presId="urn:microsoft.com/office/officeart/2018/5/layout/CenteredIconLabelDescriptionList"/>
    <dgm:cxn modelId="{8A7E1BFC-1EF7-45C5-9550-87AB2E90FC7B}" type="presParOf" srcId="{4F3BB2A1-E519-48D9-B0AA-7E8F28770F5B}" destId="{03BD1922-9360-4D0F-B1C9-736D9FBD23E5}" srcOrd="1" destOrd="0" presId="urn:microsoft.com/office/officeart/2018/5/layout/CenteredIconLabelDescriptionList"/>
    <dgm:cxn modelId="{61C09174-02CF-4FC5-B170-A7EAA8D49D71}" type="presParOf" srcId="{4F3BB2A1-E519-48D9-B0AA-7E8F28770F5B}" destId="{31D5E623-22EF-432D-B38D-E59861681C9C}" srcOrd="2" destOrd="0" presId="urn:microsoft.com/office/officeart/2018/5/layout/CenteredIconLabelDescriptionList"/>
    <dgm:cxn modelId="{87790C02-3479-4097-8ACB-AF73D58350CD}" type="presParOf" srcId="{31D5E623-22EF-432D-B38D-E59861681C9C}" destId="{B714445C-D900-43B4-AAA9-74241E12DA39}" srcOrd="0" destOrd="0" presId="urn:microsoft.com/office/officeart/2018/5/layout/CenteredIconLabelDescriptionList"/>
    <dgm:cxn modelId="{8CDF446E-C2B3-4B5C-BFBF-AB5C96042122}" type="presParOf" srcId="{31D5E623-22EF-432D-B38D-E59861681C9C}" destId="{6792E2BB-A7AC-40A8-8EF2-B5E9316899FD}" srcOrd="1" destOrd="0" presId="urn:microsoft.com/office/officeart/2018/5/layout/CenteredIconLabelDescriptionList"/>
    <dgm:cxn modelId="{75B5CE8D-53D0-454C-9795-D31DBFF1A0A7}" type="presParOf" srcId="{31D5E623-22EF-432D-B38D-E59861681C9C}" destId="{6A2AD433-2AF6-41CE-A889-9F0180F8415D}" srcOrd="2" destOrd="0" presId="urn:microsoft.com/office/officeart/2018/5/layout/CenteredIconLabelDescriptionList"/>
    <dgm:cxn modelId="{B1BBE3B9-8B6B-439D-A7DD-CC889720F13B}" type="presParOf" srcId="{31D5E623-22EF-432D-B38D-E59861681C9C}" destId="{9B888551-DCB2-498D-9A58-8C10585A65A0}" srcOrd="3" destOrd="0" presId="urn:microsoft.com/office/officeart/2018/5/layout/CenteredIconLabelDescriptionList"/>
    <dgm:cxn modelId="{5C2C3B0C-442E-4471-A3F6-2699DC7DBBD1}" type="presParOf" srcId="{31D5E623-22EF-432D-B38D-E59861681C9C}" destId="{0CD933FB-732D-4413-A1C7-43C5F0DAE083}" srcOrd="4" destOrd="0" presId="urn:microsoft.com/office/officeart/2018/5/layout/CenteredIconLabelDescriptionList"/>
    <dgm:cxn modelId="{662737F4-0017-496D-BD2F-85125011951F}" type="presParOf" srcId="{4F3BB2A1-E519-48D9-B0AA-7E8F28770F5B}" destId="{1C1332F3-857D-43F3-BC83-D12DDA14F484}" srcOrd="3" destOrd="0" presId="urn:microsoft.com/office/officeart/2018/5/layout/CenteredIconLabelDescriptionList"/>
    <dgm:cxn modelId="{009D58DB-66A0-4A65-80F0-60904FC97084}" type="presParOf" srcId="{4F3BB2A1-E519-48D9-B0AA-7E8F28770F5B}" destId="{BCA22A2C-EA0C-412B-B080-18DCD56C750C}" srcOrd="4" destOrd="0" presId="urn:microsoft.com/office/officeart/2018/5/layout/CenteredIconLabelDescriptionList"/>
    <dgm:cxn modelId="{CBE35859-6DA1-4662-900A-10093F768B19}" type="presParOf" srcId="{BCA22A2C-EA0C-412B-B080-18DCD56C750C}" destId="{14C8B2E7-F955-4EF6-B928-CAA614AABC86}" srcOrd="0" destOrd="0" presId="urn:microsoft.com/office/officeart/2018/5/layout/CenteredIconLabelDescriptionList"/>
    <dgm:cxn modelId="{4062BAF0-6E71-4F0C-8BBF-B9CEC880604D}" type="presParOf" srcId="{BCA22A2C-EA0C-412B-B080-18DCD56C750C}" destId="{1F706B07-A462-4A9A-9121-9356AEF8F4CE}" srcOrd="1" destOrd="0" presId="urn:microsoft.com/office/officeart/2018/5/layout/CenteredIconLabelDescriptionList"/>
    <dgm:cxn modelId="{EEBF599D-A700-4707-9A70-8A2F68199A17}" type="presParOf" srcId="{BCA22A2C-EA0C-412B-B080-18DCD56C750C}" destId="{110E20DD-ACD0-481C-8B63-4D4A13122226}" srcOrd="2" destOrd="0" presId="urn:microsoft.com/office/officeart/2018/5/layout/CenteredIconLabelDescriptionList"/>
    <dgm:cxn modelId="{52FB61F4-5A4F-40E0-AF74-9ACDFE8C3457}" type="presParOf" srcId="{BCA22A2C-EA0C-412B-B080-18DCD56C750C}" destId="{8763BA67-97F5-4512-82D5-1E4444CD56E7}" srcOrd="3" destOrd="0" presId="urn:microsoft.com/office/officeart/2018/5/layout/CenteredIconLabelDescriptionList"/>
    <dgm:cxn modelId="{88757F48-BC5F-49FC-A187-AAEDFB1F0EFA}" type="presParOf" srcId="{BCA22A2C-EA0C-412B-B080-18DCD56C750C}" destId="{A583111B-D42B-4B59-B8E9-EA8493141751}" srcOrd="4" destOrd="0" presId="urn:microsoft.com/office/officeart/2018/5/layout/CenteredIconLabelDescriptionList"/>
    <dgm:cxn modelId="{2BB3FDA3-7473-4EBB-B728-E8972F364B00}" type="presParOf" srcId="{4F3BB2A1-E519-48D9-B0AA-7E8F28770F5B}" destId="{9BB8E7AF-7B38-4EFC-B497-0D5D0BFC0520}" srcOrd="5" destOrd="0" presId="urn:microsoft.com/office/officeart/2018/5/layout/CenteredIconLabelDescriptionList"/>
    <dgm:cxn modelId="{CC16A412-8570-4F83-8FCA-E35D1936CC17}" type="presParOf" srcId="{4F3BB2A1-E519-48D9-B0AA-7E8F28770F5B}" destId="{60875F17-27BE-4CA6-BEE5-740D88699D68}" srcOrd="6" destOrd="0" presId="urn:microsoft.com/office/officeart/2018/5/layout/CenteredIconLabelDescriptionList"/>
    <dgm:cxn modelId="{42DE9DD9-A8D0-4409-A139-5EF8F9F7BEDA}" type="presParOf" srcId="{60875F17-27BE-4CA6-BEE5-740D88699D68}" destId="{78F67DF6-2315-4B82-99FD-30D693EF98D8}" srcOrd="0" destOrd="0" presId="urn:microsoft.com/office/officeart/2018/5/layout/CenteredIconLabelDescriptionList"/>
    <dgm:cxn modelId="{7509F25F-CA30-45A0-98F2-B1F00409710B}" type="presParOf" srcId="{60875F17-27BE-4CA6-BEE5-740D88699D68}" destId="{7117DFEC-C8F0-49A9-837A-E4BCB9E5D0D9}" srcOrd="1" destOrd="0" presId="urn:microsoft.com/office/officeart/2018/5/layout/CenteredIconLabelDescriptionList"/>
    <dgm:cxn modelId="{0CF7D1B1-44EB-4DBE-9C0D-61AA3B7189FC}" type="presParOf" srcId="{60875F17-27BE-4CA6-BEE5-740D88699D68}" destId="{7EBE31F7-60AB-4F57-BE4E-6FE0830778A8}" srcOrd="2" destOrd="0" presId="urn:microsoft.com/office/officeart/2018/5/layout/CenteredIconLabelDescriptionList"/>
    <dgm:cxn modelId="{93E98EC9-13A6-4F16-BF78-D4E01A2969DE}" type="presParOf" srcId="{60875F17-27BE-4CA6-BEE5-740D88699D68}" destId="{FB5FF2B6-68A8-4CA5-9270-37F3D5FE5673}" srcOrd="3" destOrd="0" presId="urn:microsoft.com/office/officeart/2018/5/layout/CenteredIconLabelDescriptionList"/>
    <dgm:cxn modelId="{DF89A957-8CAA-4661-B72B-E8809819AC07}" type="presParOf" srcId="{60875F17-27BE-4CA6-BEE5-740D88699D68}" destId="{89ABDCA5-04AA-412D-AFAD-B824DB7C97E6}" srcOrd="4" destOrd="0" presId="urn:microsoft.com/office/officeart/2018/5/layout/CenteredIconLabelDescriptionList"/>
    <dgm:cxn modelId="{6A0833DE-C08F-4B74-B820-3EE0695F3499}" type="presParOf" srcId="{4F3BB2A1-E519-48D9-B0AA-7E8F28770F5B}" destId="{20BBDECE-1A63-4B2C-942E-8C182796EE09}" srcOrd="7" destOrd="0" presId="urn:microsoft.com/office/officeart/2018/5/layout/CenteredIconLabelDescriptionList"/>
    <dgm:cxn modelId="{BF87245E-2C82-4E0B-9F52-7583AC3492E7}" type="presParOf" srcId="{4F3BB2A1-E519-48D9-B0AA-7E8F28770F5B}" destId="{AA8FCB32-EF10-43B2-905E-1870AD051F3E}" srcOrd="8" destOrd="0" presId="urn:microsoft.com/office/officeart/2018/5/layout/CenteredIconLabelDescriptionList"/>
    <dgm:cxn modelId="{91D52DAB-5355-42A4-836C-E3843F9BC0D8}" type="presParOf" srcId="{AA8FCB32-EF10-43B2-905E-1870AD051F3E}" destId="{BA5F0FD3-929E-4C7C-A125-C9A44A0AEB83}" srcOrd="0" destOrd="0" presId="urn:microsoft.com/office/officeart/2018/5/layout/CenteredIconLabelDescriptionList"/>
    <dgm:cxn modelId="{0BBE7441-BE69-489D-9FEE-AEADE1EFAAE9}" type="presParOf" srcId="{AA8FCB32-EF10-43B2-905E-1870AD051F3E}" destId="{A22DFC2B-4825-4401-8717-449EDBE3CA1B}" srcOrd="1" destOrd="0" presId="urn:microsoft.com/office/officeart/2018/5/layout/CenteredIconLabelDescriptionList"/>
    <dgm:cxn modelId="{8479E9D3-7A6E-458F-848E-3989DD4DFC9A}" type="presParOf" srcId="{AA8FCB32-EF10-43B2-905E-1870AD051F3E}" destId="{568D5CBB-24C0-45B1-AEEF-4AD97A22EF31}" srcOrd="2" destOrd="0" presId="urn:microsoft.com/office/officeart/2018/5/layout/CenteredIconLabelDescriptionList"/>
    <dgm:cxn modelId="{E780F00D-B82F-4BA5-80DA-5A3EEB4AFEAD}" type="presParOf" srcId="{AA8FCB32-EF10-43B2-905E-1870AD051F3E}" destId="{A28B4813-8F23-4005-9AF6-497E9F75D1DB}" srcOrd="3" destOrd="0" presId="urn:microsoft.com/office/officeart/2018/5/layout/CenteredIconLabelDescriptionList"/>
    <dgm:cxn modelId="{315E8450-D518-470A-B517-FF9520803D1D}" type="presParOf" srcId="{AA8FCB32-EF10-43B2-905E-1870AD051F3E}" destId="{F12A9F21-53F6-4FD1-9B51-670663D5B564}"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01BD159-D8A5-427A-868C-35E53788935E}"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1540A8E-5AF9-49A0-927C-6FE6B9F676B5}">
      <dgm:prSet/>
      <dgm:spPr/>
      <dgm:t>
        <a:bodyPr/>
        <a:lstStyle/>
        <a:p>
          <a:pPr>
            <a:defRPr b="1"/>
          </a:pPr>
          <a:r>
            <a:rPr lang="en-US"/>
            <a:t>History of past payment </a:t>
          </a:r>
        </a:p>
      </dgm:t>
    </dgm:pt>
    <dgm:pt modelId="{3D7BD47F-7EE3-4B7D-B5EE-2926E9F313BC}" type="parTrans" cxnId="{7072B8F6-81AF-45BC-B91C-C1A8FCFF903B}">
      <dgm:prSet/>
      <dgm:spPr/>
      <dgm:t>
        <a:bodyPr/>
        <a:lstStyle/>
        <a:p>
          <a:endParaRPr lang="en-US"/>
        </a:p>
      </dgm:t>
    </dgm:pt>
    <dgm:pt modelId="{3A20E936-3D8D-4596-8FFD-B0899BFEAED7}" type="sibTrans" cxnId="{7072B8F6-81AF-45BC-B91C-C1A8FCFF903B}">
      <dgm:prSet/>
      <dgm:spPr/>
      <dgm:t>
        <a:bodyPr/>
        <a:lstStyle/>
        <a:p>
          <a:endParaRPr lang="en-US"/>
        </a:p>
      </dgm:t>
    </dgm:pt>
    <dgm:pt modelId="{35D83E5C-F08B-46A6-A63B-8D9E167DBB12}">
      <dgm:prSet/>
      <dgm:spPr/>
      <dgm:t>
        <a:bodyPr/>
        <a:lstStyle/>
        <a:p>
          <a:r>
            <a:rPr lang="en-US"/>
            <a:t>Categorical value</a:t>
          </a:r>
        </a:p>
      </dgm:t>
    </dgm:pt>
    <dgm:pt modelId="{8B3E9F7A-A8B7-4C8F-B84A-2D259B866EE9}" type="parTrans" cxnId="{AB8B4729-7834-4DC7-BD90-88A89060B331}">
      <dgm:prSet/>
      <dgm:spPr/>
      <dgm:t>
        <a:bodyPr/>
        <a:lstStyle/>
        <a:p>
          <a:endParaRPr lang="en-US"/>
        </a:p>
      </dgm:t>
    </dgm:pt>
    <dgm:pt modelId="{FD33C8EC-A384-4781-8480-EAFF6E297B60}" type="sibTrans" cxnId="{AB8B4729-7834-4DC7-BD90-88A89060B331}">
      <dgm:prSet/>
      <dgm:spPr/>
      <dgm:t>
        <a:bodyPr/>
        <a:lstStyle/>
        <a:p>
          <a:endParaRPr lang="en-US"/>
        </a:p>
      </dgm:t>
    </dgm:pt>
    <dgm:pt modelId="{B7CD0DA0-811B-4D3F-88C6-BDD0708FAA04}">
      <dgm:prSet/>
      <dgm:spPr/>
      <dgm:t>
        <a:bodyPr/>
        <a:lstStyle/>
        <a:p>
          <a:pPr>
            <a:defRPr b="1"/>
          </a:pPr>
          <a:r>
            <a:rPr lang="en-US"/>
            <a:t>Amount of bill statement </a:t>
          </a:r>
        </a:p>
      </dgm:t>
    </dgm:pt>
    <dgm:pt modelId="{7A77691C-1BEE-4428-8D44-2295CA00FBE4}" type="parTrans" cxnId="{1D635317-451F-4FDD-9286-40E41EF8A354}">
      <dgm:prSet/>
      <dgm:spPr/>
      <dgm:t>
        <a:bodyPr/>
        <a:lstStyle/>
        <a:p>
          <a:endParaRPr lang="en-US"/>
        </a:p>
      </dgm:t>
    </dgm:pt>
    <dgm:pt modelId="{F2AD20E2-54EC-49F6-9DA8-51505A94F894}" type="sibTrans" cxnId="{1D635317-451F-4FDD-9286-40E41EF8A354}">
      <dgm:prSet/>
      <dgm:spPr/>
      <dgm:t>
        <a:bodyPr/>
        <a:lstStyle/>
        <a:p>
          <a:endParaRPr lang="en-US"/>
        </a:p>
      </dgm:t>
    </dgm:pt>
    <dgm:pt modelId="{A0AF7D8C-7FE7-4F7D-927E-87BC4F78E5F5}">
      <dgm:prSet/>
      <dgm:spPr/>
      <dgm:t>
        <a:bodyPr/>
        <a:lstStyle/>
        <a:p>
          <a:r>
            <a:rPr lang="en-US"/>
            <a:t>Numerical value, this can be reduced using PCA</a:t>
          </a:r>
        </a:p>
      </dgm:t>
    </dgm:pt>
    <dgm:pt modelId="{3F0BE829-9D38-4D33-879F-9361394764E3}" type="parTrans" cxnId="{11F55905-4CF6-41B0-9B15-306645856651}">
      <dgm:prSet/>
      <dgm:spPr/>
      <dgm:t>
        <a:bodyPr/>
        <a:lstStyle/>
        <a:p>
          <a:endParaRPr lang="en-US"/>
        </a:p>
      </dgm:t>
    </dgm:pt>
    <dgm:pt modelId="{10A3CF37-81BD-4130-A762-732E5DD8100F}" type="sibTrans" cxnId="{11F55905-4CF6-41B0-9B15-306645856651}">
      <dgm:prSet/>
      <dgm:spPr/>
      <dgm:t>
        <a:bodyPr/>
        <a:lstStyle/>
        <a:p>
          <a:endParaRPr lang="en-US"/>
        </a:p>
      </dgm:t>
    </dgm:pt>
    <dgm:pt modelId="{41A22DEE-40C2-414D-A74D-E3DFBAE1D353}">
      <dgm:prSet/>
      <dgm:spPr/>
      <dgm:t>
        <a:bodyPr/>
        <a:lstStyle/>
        <a:p>
          <a:pPr>
            <a:defRPr b="1"/>
          </a:pPr>
          <a:r>
            <a:rPr lang="en-US"/>
            <a:t>Amount of previous payment </a:t>
          </a:r>
        </a:p>
      </dgm:t>
    </dgm:pt>
    <dgm:pt modelId="{1B73EE95-2703-4F1B-B7CA-A081247118DA}" type="parTrans" cxnId="{5842DA6D-6FBA-49AF-ACFE-AF039FBCC8E3}">
      <dgm:prSet/>
      <dgm:spPr/>
      <dgm:t>
        <a:bodyPr/>
        <a:lstStyle/>
        <a:p>
          <a:endParaRPr lang="en-US"/>
        </a:p>
      </dgm:t>
    </dgm:pt>
    <dgm:pt modelId="{F0CD0384-2FED-460F-8496-E7568AD22628}" type="sibTrans" cxnId="{5842DA6D-6FBA-49AF-ACFE-AF039FBCC8E3}">
      <dgm:prSet/>
      <dgm:spPr/>
      <dgm:t>
        <a:bodyPr/>
        <a:lstStyle/>
        <a:p>
          <a:endParaRPr lang="en-US"/>
        </a:p>
      </dgm:t>
    </dgm:pt>
    <dgm:pt modelId="{5F5CF809-CE85-4976-AA1A-49B6B6307D9A}">
      <dgm:prSet/>
      <dgm:spPr/>
      <dgm:t>
        <a:bodyPr/>
        <a:lstStyle/>
        <a:p>
          <a:r>
            <a:rPr lang="en-US"/>
            <a:t>Numerical value, this can be reduced using PCA</a:t>
          </a:r>
        </a:p>
      </dgm:t>
    </dgm:pt>
    <dgm:pt modelId="{0A05D05A-0611-4E43-8BDC-311A2772C2B8}" type="parTrans" cxnId="{52EF8856-23FE-4699-A663-EBC43BA30AB2}">
      <dgm:prSet/>
      <dgm:spPr/>
      <dgm:t>
        <a:bodyPr/>
        <a:lstStyle/>
        <a:p>
          <a:endParaRPr lang="en-US"/>
        </a:p>
      </dgm:t>
    </dgm:pt>
    <dgm:pt modelId="{275A8895-1A3B-4C29-9AE5-99366EE4DBB7}" type="sibTrans" cxnId="{52EF8856-23FE-4699-A663-EBC43BA30AB2}">
      <dgm:prSet/>
      <dgm:spPr/>
      <dgm:t>
        <a:bodyPr/>
        <a:lstStyle/>
        <a:p>
          <a:endParaRPr lang="en-US"/>
        </a:p>
      </dgm:t>
    </dgm:pt>
    <dgm:pt modelId="{03FEE09F-262F-4070-9BF0-D983156871F5}">
      <dgm:prSet/>
      <dgm:spPr/>
      <dgm:t>
        <a:bodyPr/>
        <a:lstStyle/>
        <a:p>
          <a:pPr>
            <a:defRPr b="1"/>
          </a:pPr>
          <a:r>
            <a:rPr lang="en-US"/>
            <a:t>client's behavior </a:t>
          </a:r>
        </a:p>
      </dgm:t>
    </dgm:pt>
    <dgm:pt modelId="{3B35A6A1-F53A-4F3D-8139-243A6EF01FE1}" type="parTrans" cxnId="{9759C7DC-5E14-4DCB-85E9-D0C58740E730}">
      <dgm:prSet/>
      <dgm:spPr/>
      <dgm:t>
        <a:bodyPr/>
        <a:lstStyle/>
        <a:p>
          <a:endParaRPr lang="en-US"/>
        </a:p>
      </dgm:t>
    </dgm:pt>
    <dgm:pt modelId="{1331CA0F-E48A-4EF5-B5ED-EECF5D72BE5A}" type="sibTrans" cxnId="{9759C7DC-5E14-4DCB-85E9-D0C58740E730}">
      <dgm:prSet/>
      <dgm:spPr/>
      <dgm:t>
        <a:bodyPr/>
        <a:lstStyle/>
        <a:p>
          <a:endParaRPr lang="en-US"/>
        </a:p>
      </dgm:t>
    </dgm:pt>
    <dgm:pt modelId="{88D4B754-9235-4106-AF28-0558CFB75692}">
      <dgm:prSet/>
      <dgm:spPr/>
      <dgm:t>
        <a:bodyPr/>
        <a:lstStyle/>
        <a:p>
          <a:r>
            <a:rPr lang="en-US"/>
            <a:t>This is the dependent value</a:t>
          </a:r>
          <a:br>
            <a:rPr lang="en-US"/>
          </a:br>
          <a:endParaRPr lang="en-US"/>
        </a:p>
      </dgm:t>
    </dgm:pt>
    <dgm:pt modelId="{85CE51C5-324E-41F1-B5A7-CE12F6135B21}" type="parTrans" cxnId="{8CED7020-2176-4349-BF23-26F2195340A9}">
      <dgm:prSet/>
      <dgm:spPr/>
      <dgm:t>
        <a:bodyPr/>
        <a:lstStyle/>
        <a:p>
          <a:endParaRPr lang="en-US"/>
        </a:p>
      </dgm:t>
    </dgm:pt>
    <dgm:pt modelId="{0C0CA46F-FD4A-4AB6-8A43-2B0B772E9AA3}" type="sibTrans" cxnId="{8CED7020-2176-4349-BF23-26F2195340A9}">
      <dgm:prSet/>
      <dgm:spPr/>
      <dgm:t>
        <a:bodyPr/>
        <a:lstStyle/>
        <a:p>
          <a:endParaRPr lang="en-US"/>
        </a:p>
      </dgm:t>
    </dgm:pt>
    <dgm:pt modelId="{582C0B5A-082A-4EDF-9235-21C3E90743E3}" type="pres">
      <dgm:prSet presAssocID="{B01BD159-D8A5-427A-868C-35E53788935E}" presName="root" presStyleCnt="0">
        <dgm:presLayoutVars>
          <dgm:dir/>
          <dgm:resizeHandles val="exact"/>
        </dgm:presLayoutVars>
      </dgm:prSet>
      <dgm:spPr/>
    </dgm:pt>
    <dgm:pt modelId="{3C4A072E-157A-49C7-8619-A030DED4C5F0}" type="pres">
      <dgm:prSet presAssocID="{A1540A8E-5AF9-49A0-927C-6FE6B9F676B5}" presName="compNode" presStyleCnt="0"/>
      <dgm:spPr/>
    </dgm:pt>
    <dgm:pt modelId="{65A813D6-ED60-4475-9F86-19CCD72C932E}" type="pres">
      <dgm:prSet presAssocID="{A1540A8E-5AF9-49A0-927C-6FE6B9F676B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oney"/>
        </a:ext>
      </dgm:extLst>
    </dgm:pt>
    <dgm:pt modelId="{DE2449EC-216C-48BC-8B4C-EEA220E1C09B}" type="pres">
      <dgm:prSet presAssocID="{A1540A8E-5AF9-49A0-927C-6FE6B9F676B5}" presName="iconSpace" presStyleCnt="0"/>
      <dgm:spPr/>
    </dgm:pt>
    <dgm:pt modelId="{0254DF9D-FAAB-411A-843D-C543126BFF3D}" type="pres">
      <dgm:prSet presAssocID="{A1540A8E-5AF9-49A0-927C-6FE6B9F676B5}" presName="parTx" presStyleLbl="revTx" presStyleIdx="0" presStyleCnt="8">
        <dgm:presLayoutVars>
          <dgm:chMax val="0"/>
          <dgm:chPref val="0"/>
        </dgm:presLayoutVars>
      </dgm:prSet>
      <dgm:spPr/>
    </dgm:pt>
    <dgm:pt modelId="{D4DCDC45-38A3-46A9-83B2-AD82F3C17E90}" type="pres">
      <dgm:prSet presAssocID="{A1540A8E-5AF9-49A0-927C-6FE6B9F676B5}" presName="txSpace" presStyleCnt="0"/>
      <dgm:spPr/>
    </dgm:pt>
    <dgm:pt modelId="{3E10A934-8712-48EB-A3A9-CA258594ADCF}" type="pres">
      <dgm:prSet presAssocID="{A1540A8E-5AF9-49A0-927C-6FE6B9F676B5}" presName="desTx" presStyleLbl="revTx" presStyleIdx="1" presStyleCnt="8">
        <dgm:presLayoutVars/>
      </dgm:prSet>
      <dgm:spPr/>
    </dgm:pt>
    <dgm:pt modelId="{78896873-464E-4497-BB69-2AA9A3FECA48}" type="pres">
      <dgm:prSet presAssocID="{3A20E936-3D8D-4596-8FFD-B0899BFEAED7}" presName="sibTrans" presStyleCnt="0"/>
      <dgm:spPr/>
    </dgm:pt>
    <dgm:pt modelId="{E47DE4F1-ED71-424A-9DEB-ECC7683922B8}" type="pres">
      <dgm:prSet presAssocID="{B7CD0DA0-811B-4D3F-88C6-BDD0708FAA04}" presName="compNode" presStyleCnt="0"/>
      <dgm:spPr/>
    </dgm:pt>
    <dgm:pt modelId="{A3388689-077C-4237-8984-D941E4A496B5}" type="pres">
      <dgm:prSet presAssocID="{B7CD0DA0-811B-4D3F-88C6-BDD0708FAA0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itcoin"/>
        </a:ext>
      </dgm:extLst>
    </dgm:pt>
    <dgm:pt modelId="{D2A81DE7-8694-45E8-86FB-CDF67B7B217E}" type="pres">
      <dgm:prSet presAssocID="{B7CD0DA0-811B-4D3F-88C6-BDD0708FAA04}" presName="iconSpace" presStyleCnt="0"/>
      <dgm:spPr/>
    </dgm:pt>
    <dgm:pt modelId="{A449CCF3-5250-413C-8563-2D5D274FDED3}" type="pres">
      <dgm:prSet presAssocID="{B7CD0DA0-811B-4D3F-88C6-BDD0708FAA04}" presName="parTx" presStyleLbl="revTx" presStyleIdx="2" presStyleCnt="8">
        <dgm:presLayoutVars>
          <dgm:chMax val="0"/>
          <dgm:chPref val="0"/>
        </dgm:presLayoutVars>
      </dgm:prSet>
      <dgm:spPr/>
    </dgm:pt>
    <dgm:pt modelId="{E8C20045-65CD-4BB0-AB81-0B532F6F445E}" type="pres">
      <dgm:prSet presAssocID="{B7CD0DA0-811B-4D3F-88C6-BDD0708FAA04}" presName="txSpace" presStyleCnt="0"/>
      <dgm:spPr/>
    </dgm:pt>
    <dgm:pt modelId="{70E4F74B-1828-41CB-97F5-5E07F4DF5244}" type="pres">
      <dgm:prSet presAssocID="{B7CD0DA0-811B-4D3F-88C6-BDD0708FAA04}" presName="desTx" presStyleLbl="revTx" presStyleIdx="3" presStyleCnt="8">
        <dgm:presLayoutVars/>
      </dgm:prSet>
      <dgm:spPr/>
    </dgm:pt>
    <dgm:pt modelId="{B1CCA889-CAEA-42CD-AE30-7C6DFCF421BB}" type="pres">
      <dgm:prSet presAssocID="{F2AD20E2-54EC-49F6-9DA8-51505A94F894}" presName="sibTrans" presStyleCnt="0"/>
      <dgm:spPr/>
    </dgm:pt>
    <dgm:pt modelId="{A69F81D1-A8C0-407B-B640-6DD5455DE4EC}" type="pres">
      <dgm:prSet presAssocID="{41A22DEE-40C2-414D-A74D-E3DFBAE1D353}" presName="compNode" presStyleCnt="0"/>
      <dgm:spPr/>
    </dgm:pt>
    <dgm:pt modelId="{E7F64432-7C35-4A1B-B95A-293184FC2109}" type="pres">
      <dgm:prSet presAssocID="{41A22DEE-40C2-414D-A74D-E3DFBAE1D35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lculator"/>
        </a:ext>
      </dgm:extLst>
    </dgm:pt>
    <dgm:pt modelId="{5F2E7C2C-5EA5-4E97-9394-01ADA3B5FFEC}" type="pres">
      <dgm:prSet presAssocID="{41A22DEE-40C2-414D-A74D-E3DFBAE1D353}" presName="iconSpace" presStyleCnt="0"/>
      <dgm:spPr/>
    </dgm:pt>
    <dgm:pt modelId="{4596A692-9558-4E5B-8B33-EC20B5BC4B0D}" type="pres">
      <dgm:prSet presAssocID="{41A22DEE-40C2-414D-A74D-E3DFBAE1D353}" presName="parTx" presStyleLbl="revTx" presStyleIdx="4" presStyleCnt="8">
        <dgm:presLayoutVars>
          <dgm:chMax val="0"/>
          <dgm:chPref val="0"/>
        </dgm:presLayoutVars>
      </dgm:prSet>
      <dgm:spPr/>
    </dgm:pt>
    <dgm:pt modelId="{069275B1-025B-4C11-9248-0C204EC66193}" type="pres">
      <dgm:prSet presAssocID="{41A22DEE-40C2-414D-A74D-E3DFBAE1D353}" presName="txSpace" presStyleCnt="0"/>
      <dgm:spPr/>
    </dgm:pt>
    <dgm:pt modelId="{32C1EFE4-C799-4516-B018-90BB43E7C406}" type="pres">
      <dgm:prSet presAssocID="{41A22DEE-40C2-414D-A74D-E3DFBAE1D353}" presName="desTx" presStyleLbl="revTx" presStyleIdx="5" presStyleCnt="8">
        <dgm:presLayoutVars/>
      </dgm:prSet>
      <dgm:spPr/>
    </dgm:pt>
    <dgm:pt modelId="{44F57D16-2EFD-4E25-AAD1-A6D44EE8565C}" type="pres">
      <dgm:prSet presAssocID="{F0CD0384-2FED-460F-8496-E7568AD22628}" presName="sibTrans" presStyleCnt="0"/>
      <dgm:spPr/>
    </dgm:pt>
    <dgm:pt modelId="{7008EEF4-475F-4737-8F66-97955D159D44}" type="pres">
      <dgm:prSet presAssocID="{03FEE09F-262F-4070-9BF0-D983156871F5}" presName="compNode" presStyleCnt="0"/>
      <dgm:spPr/>
    </dgm:pt>
    <dgm:pt modelId="{F91156E1-D5C8-4EB1-9D35-A91AB8BCB0F9}" type="pres">
      <dgm:prSet presAssocID="{03FEE09F-262F-4070-9BF0-D983156871F5}"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rain in head"/>
        </a:ext>
      </dgm:extLst>
    </dgm:pt>
    <dgm:pt modelId="{0D4BE52F-2A34-4F61-8CBB-318A558C240B}" type="pres">
      <dgm:prSet presAssocID="{03FEE09F-262F-4070-9BF0-D983156871F5}" presName="iconSpace" presStyleCnt="0"/>
      <dgm:spPr/>
    </dgm:pt>
    <dgm:pt modelId="{E7D4E079-B625-456A-B7C7-D1266431F20B}" type="pres">
      <dgm:prSet presAssocID="{03FEE09F-262F-4070-9BF0-D983156871F5}" presName="parTx" presStyleLbl="revTx" presStyleIdx="6" presStyleCnt="8">
        <dgm:presLayoutVars>
          <dgm:chMax val="0"/>
          <dgm:chPref val="0"/>
        </dgm:presLayoutVars>
      </dgm:prSet>
      <dgm:spPr/>
    </dgm:pt>
    <dgm:pt modelId="{F567F0DE-ABBA-40E9-8022-C5906EB1F2AF}" type="pres">
      <dgm:prSet presAssocID="{03FEE09F-262F-4070-9BF0-D983156871F5}" presName="txSpace" presStyleCnt="0"/>
      <dgm:spPr/>
    </dgm:pt>
    <dgm:pt modelId="{AF32DF1F-13CA-4FCF-817C-FC5F25B24E75}" type="pres">
      <dgm:prSet presAssocID="{03FEE09F-262F-4070-9BF0-D983156871F5}" presName="desTx" presStyleLbl="revTx" presStyleIdx="7" presStyleCnt="8">
        <dgm:presLayoutVars/>
      </dgm:prSet>
      <dgm:spPr/>
    </dgm:pt>
  </dgm:ptLst>
  <dgm:cxnLst>
    <dgm:cxn modelId="{32A08903-6733-49CD-A7FE-FA02B42EEF64}" type="presOf" srcId="{B7CD0DA0-811B-4D3F-88C6-BDD0708FAA04}" destId="{A449CCF3-5250-413C-8563-2D5D274FDED3}" srcOrd="0" destOrd="0" presId="urn:microsoft.com/office/officeart/2018/5/layout/CenteredIconLabelDescriptionList"/>
    <dgm:cxn modelId="{11F55905-4CF6-41B0-9B15-306645856651}" srcId="{B7CD0DA0-811B-4D3F-88C6-BDD0708FAA04}" destId="{A0AF7D8C-7FE7-4F7D-927E-87BC4F78E5F5}" srcOrd="0" destOrd="0" parTransId="{3F0BE829-9D38-4D33-879F-9361394764E3}" sibTransId="{10A3CF37-81BD-4130-A762-732E5DD8100F}"/>
    <dgm:cxn modelId="{7855AC06-17DD-4D51-B580-6EE19F3FE3AF}" type="presOf" srcId="{5F5CF809-CE85-4976-AA1A-49B6B6307D9A}" destId="{32C1EFE4-C799-4516-B018-90BB43E7C406}" srcOrd="0" destOrd="0" presId="urn:microsoft.com/office/officeart/2018/5/layout/CenteredIconLabelDescriptionList"/>
    <dgm:cxn modelId="{1D635317-451F-4FDD-9286-40E41EF8A354}" srcId="{B01BD159-D8A5-427A-868C-35E53788935E}" destId="{B7CD0DA0-811B-4D3F-88C6-BDD0708FAA04}" srcOrd="1" destOrd="0" parTransId="{7A77691C-1BEE-4428-8D44-2295CA00FBE4}" sibTransId="{F2AD20E2-54EC-49F6-9DA8-51505A94F894}"/>
    <dgm:cxn modelId="{7F98BF1A-A423-49FE-B0D0-A1663EAC8A1F}" type="presOf" srcId="{41A22DEE-40C2-414D-A74D-E3DFBAE1D353}" destId="{4596A692-9558-4E5B-8B33-EC20B5BC4B0D}" srcOrd="0" destOrd="0" presId="urn:microsoft.com/office/officeart/2018/5/layout/CenteredIconLabelDescriptionList"/>
    <dgm:cxn modelId="{8CED7020-2176-4349-BF23-26F2195340A9}" srcId="{03FEE09F-262F-4070-9BF0-D983156871F5}" destId="{88D4B754-9235-4106-AF28-0558CFB75692}" srcOrd="0" destOrd="0" parTransId="{85CE51C5-324E-41F1-B5A7-CE12F6135B21}" sibTransId="{0C0CA46F-FD4A-4AB6-8A43-2B0B772E9AA3}"/>
    <dgm:cxn modelId="{AB8B4729-7834-4DC7-BD90-88A89060B331}" srcId="{A1540A8E-5AF9-49A0-927C-6FE6B9F676B5}" destId="{35D83E5C-F08B-46A6-A63B-8D9E167DBB12}" srcOrd="0" destOrd="0" parTransId="{8B3E9F7A-A8B7-4C8F-B84A-2D259B866EE9}" sibTransId="{FD33C8EC-A384-4781-8480-EAFF6E297B60}"/>
    <dgm:cxn modelId="{C0744034-2467-46BE-BC40-5321F4FFD113}" type="presOf" srcId="{B01BD159-D8A5-427A-868C-35E53788935E}" destId="{582C0B5A-082A-4EDF-9235-21C3E90743E3}" srcOrd="0" destOrd="0" presId="urn:microsoft.com/office/officeart/2018/5/layout/CenteredIconLabelDescriptionList"/>
    <dgm:cxn modelId="{CB40D039-F79B-4B69-B0C0-DB4F931FDE6D}" type="presOf" srcId="{03FEE09F-262F-4070-9BF0-D983156871F5}" destId="{E7D4E079-B625-456A-B7C7-D1266431F20B}" srcOrd="0" destOrd="0" presId="urn:microsoft.com/office/officeart/2018/5/layout/CenteredIconLabelDescriptionList"/>
    <dgm:cxn modelId="{B49DCD3A-42D9-4BC3-AE5D-0503987372A0}" type="presOf" srcId="{A1540A8E-5AF9-49A0-927C-6FE6B9F676B5}" destId="{0254DF9D-FAAB-411A-843D-C543126BFF3D}" srcOrd="0" destOrd="0" presId="urn:microsoft.com/office/officeart/2018/5/layout/CenteredIconLabelDescriptionList"/>
    <dgm:cxn modelId="{9F23C66C-256C-4B78-96C8-A818F91FB2EB}" type="presOf" srcId="{88D4B754-9235-4106-AF28-0558CFB75692}" destId="{AF32DF1F-13CA-4FCF-817C-FC5F25B24E75}" srcOrd="0" destOrd="0" presId="urn:microsoft.com/office/officeart/2018/5/layout/CenteredIconLabelDescriptionList"/>
    <dgm:cxn modelId="{5842DA6D-6FBA-49AF-ACFE-AF039FBCC8E3}" srcId="{B01BD159-D8A5-427A-868C-35E53788935E}" destId="{41A22DEE-40C2-414D-A74D-E3DFBAE1D353}" srcOrd="2" destOrd="0" parTransId="{1B73EE95-2703-4F1B-B7CA-A081247118DA}" sibTransId="{F0CD0384-2FED-460F-8496-E7568AD22628}"/>
    <dgm:cxn modelId="{45577574-7341-46DB-9140-65DE0EBF6CBE}" type="presOf" srcId="{A0AF7D8C-7FE7-4F7D-927E-87BC4F78E5F5}" destId="{70E4F74B-1828-41CB-97F5-5E07F4DF5244}" srcOrd="0" destOrd="0" presId="urn:microsoft.com/office/officeart/2018/5/layout/CenteredIconLabelDescriptionList"/>
    <dgm:cxn modelId="{52EF8856-23FE-4699-A663-EBC43BA30AB2}" srcId="{41A22DEE-40C2-414D-A74D-E3DFBAE1D353}" destId="{5F5CF809-CE85-4976-AA1A-49B6B6307D9A}" srcOrd="0" destOrd="0" parTransId="{0A05D05A-0611-4E43-8BDC-311A2772C2B8}" sibTransId="{275A8895-1A3B-4C29-9AE5-99366EE4DBB7}"/>
    <dgm:cxn modelId="{E562CB7C-C9CD-47C1-800D-975D04535AC0}" type="presOf" srcId="{35D83E5C-F08B-46A6-A63B-8D9E167DBB12}" destId="{3E10A934-8712-48EB-A3A9-CA258594ADCF}" srcOrd="0" destOrd="0" presId="urn:microsoft.com/office/officeart/2018/5/layout/CenteredIconLabelDescriptionList"/>
    <dgm:cxn modelId="{9759C7DC-5E14-4DCB-85E9-D0C58740E730}" srcId="{B01BD159-D8A5-427A-868C-35E53788935E}" destId="{03FEE09F-262F-4070-9BF0-D983156871F5}" srcOrd="3" destOrd="0" parTransId="{3B35A6A1-F53A-4F3D-8139-243A6EF01FE1}" sibTransId="{1331CA0F-E48A-4EF5-B5ED-EECF5D72BE5A}"/>
    <dgm:cxn modelId="{7072B8F6-81AF-45BC-B91C-C1A8FCFF903B}" srcId="{B01BD159-D8A5-427A-868C-35E53788935E}" destId="{A1540A8E-5AF9-49A0-927C-6FE6B9F676B5}" srcOrd="0" destOrd="0" parTransId="{3D7BD47F-7EE3-4B7D-B5EE-2926E9F313BC}" sibTransId="{3A20E936-3D8D-4596-8FFD-B0899BFEAED7}"/>
    <dgm:cxn modelId="{B1703F8B-EFE4-4C20-BA71-4C696488B098}" type="presParOf" srcId="{582C0B5A-082A-4EDF-9235-21C3E90743E3}" destId="{3C4A072E-157A-49C7-8619-A030DED4C5F0}" srcOrd="0" destOrd="0" presId="urn:microsoft.com/office/officeart/2018/5/layout/CenteredIconLabelDescriptionList"/>
    <dgm:cxn modelId="{7A86C519-AE53-410F-A1B8-3E10CCA1F023}" type="presParOf" srcId="{3C4A072E-157A-49C7-8619-A030DED4C5F0}" destId="{65A813D6-ED60-4475-9F86-19CCD72C932E}" srcOrd="0" destOrd="0" presId="urn:microsoft.com/office/officeart/2018/5/layout/CenteredIconLabelDescriptionList"/>
    <dgm:cxn modelId="{E60FDD7B-B933-4807-8598-2DB8C07B69D2}" type="presParOf" srcId="{3C4A072E-157A-49C7-8619-A030DED4C5F0}" destId="{DE2449EC-216C-48BC-8B4C-EEA220E1C09B}" srcOrd="1" destOrd="0" presId="urn:microsoft.com/office/officeart/2018/5/layout/CenteredIconLabelDescriptionList"/>
    <dgm:cxn modelId="{C0709DD7-FDA7-40E9-A54F-17BFFC4F9C18}" type="presParOf" srcId="{3C4A072E-157A-49C7-8619-A030DED4C5F0}" destId="{0254DF9D-FAAB-411A-843D-C543126BFF3D}" srcOrd="2" destOrd="0" presId="urn:microsoft.com/office/officeart/2018/5/layout/CenteredIconLabelDescriptionList"/>
    <dgm:cxn modelId="{E9053B0F-40A2-42DA-AAEC-FBD8BF147D8C}" type="presParOf" srcId="{3C4A072E-157A-49C7-8619-A030DED4C5F0}" destId="{D4DCDC45-38A3-46A9-83B2-AD82F3C17E90}" srcOrd="3" destOrd="0" presId="urn:microsoft.com/office/officeart/2018/5/layout/CenteredIconLabelDescriptionList"/>
    <dgm:cxn modelId="{0FBB7C2F-1600-4F73-A7E4-860356B273F6}" type="presParOf" srcId="{3C4A072E-157A-49C7-8619-A030DED4C5F0}" destId="{3E10A934-8712-48EB-A3A9-CA258594ADCF}" srcOrd="4" destOrd="0" presId="urn:microsoft.com/office/officeart/2018/5/layout/CenteredIconLabelDescriptionList"/>
    <dgm:cxn modelId="{D944BFBA-7862-4663-B17C-620046A653E2}" type="presParOf" srcId="{582C0B5A-082A-4EDF-9235-21C3E90743E3}" destId="{78896873-464E-4497-BB69-2AA9A3FECA48}" srcOrd="1" destOrd="0" presId="urn:microsoft.com/office/officeart/2018/5/layout/CenteredIconLabelDescriptionList"/>
    <dgm:cxn modelId="{36CFD051-FB94-4B1B-8A1F-3ED222177092}" type="presParOf" srcId="{582C0B5A-082A-4EDF-9235-21C3E90743E3}" destId="{E47DE4F1-ED71-424A-9DEB-ECC7683922B8}" srcOrd="2" destOrd="0" presId="urn:microsoft.com/office/officeart/2018/5/layout/CenteredIconLabelDescriptionList"/>
    <dgm:cxn modelId="{D5F34447-A12A-48FE-B23E-23B177831E48}" type="presParOf" srcId="{E47DE4F1-ED71-424A-9DEB-ECC7683922B8}" destId="{A3388689-077C-4237-8984-D941E4A496B5}" srcOrd="0" destOrd="0" presId="urn:microsoft.com/office/officeart/2018/5/layout/CenteredIconLabelDescriptionList"/>
    <dgm:cxn modelId="{E7F711AD-A5A3-475E-8A84-0CC2A6A0747A}" type="presParOf" srcId="{E47DE4F1-ED71-424A-9DEB-ECC7683922B8}" destId="{D2A81DE7-8694-45E8-86FB-CDF67B7B217E}" srcOrd="1" destOrd="0" presId="urn:microsoft.com/office/officeart/2018/5/layout/CenteredIconLabelDescriptionList"/>
    <dgm:cxn modelId="{F10EEB62-6F5F-4573-BF73-FB3A6F08F2EF}" type="presParOf" srcId="{E47DE4F1-ED71-424A-9DEB-ECC7683922B8}" destId="{A449CCF3-5250-413C-8563-2D5D274FDED3}" srcOrd="2" destOrd="0" presId="urn:microsoft.com/office/officeart/2018/5/layout/CenteredIconLabelDescriptionList"/>
    <dgm:cxn modelId="{8708E623-5BC1-483D-916F-DBCF48A7F7FB}" type="presParOf" srcId="{E47DE4F1-ED71-424A-9DEB-ECC7683922B8}" destId="{E8C20045-65CD-4BB0-AB81-0B532F6F445E}" srcOrd="3" destOrd="0" presId="urn:microsoft.com/office/officeart/2018/5/layout/CenteredIconLabelDescriptionList"/>
    <dgm:cxn modelId="{1D6BC708-1FDA-482D-B926-3CB18A9DBE97}" type="presParOf" srcId="{E47DE4F1-ED71-424A-9DEB-ECC7683922B8}" destId="{70E4F74B-1828-41CB-97F5-5E07F4DF5244}" srcOrd="4" destOrd="0" presId="urn:microsoft.com/office/officeart/2018/5/layout/CenteredIconLabelDescriptionList"/>
    <dgm:cxn modelId="{422E96B3-E0A0-496F-B7AD-464F27009434}" type="presParOf" srcId="{582C0B5A-082A-4EDF-9235-21C3E90743E3}" destId="{B1CCA889-CAEA-42CD-AE30-7C6DFCF421BB}" srcOrd="3" destOrd="0" presId="urn:microsoft.com/office/officeart/2018/5/layout/CenteredIconLabelDescriptionList"/>
    <dgm:cxn modelId="{F4163248-4BBB-40B0-A094-A9C19C0FDD6C}" type="presParOf" srcId="{582C0B5A-082A-4EDF-9235-21C3E90743E3}" destId="{A69F81D1-A8C0-407B-B640-6DD5455DE4EC}" srcOrd="4" destOrd="0" presId="urn:microsoft.com/office/officeart/2018/5/layout/CenteredIconLabelDescriptionList"/>
    <dgm:cxn modelId="{F818B5F6-66A2-4C87-9972-BC04AF34FFE0}" type="presParOf" srcId="{A69F81D1-A8C0-407B-B640-6DD5455DE4EC}" destId="{E7F64432-7C35-4A1B-B95A-293184FC2109}" srcOrd="0" destOrd="0" presId="urn:microsoft.com/office/officeart/2018/5/layout/CenteredIconLabelDescriptionList"/>
    <dgm:cxn modelId="{9329FFBB-CCCA-4076-A558-C568E507EA05}" type="presParOf" srcId="{A69F81D1-A8C0-407B-B640-6DD5455DE4EC}" destId="{5F2E7C2C-5EA5-4E97-9394-01ADA3B5FFEC}" srcOrd="1" destOrd="0" presId="urn:microsoft.com/office/officeart/2018/5/layout/CenteredIconLabelDescriptionList"/>
    <dgm:cxn modelId="{305D4AEB-3B14-4D17-AF28-4639B0C0E434}" type="presParOf" srcId="{A69F81D1-A8C0-407B-B640-6DD5455DE4EC}" destId="{4596A692-9558-4E5B-8B33-EC20B5BC4B0D}" srcOrd="2" destOrd="0" presId="urn:microsoft.com/office/officeart/2018/5/layout/CenteredIconLabelDescriptionList"/>
    <dgm:cxn modelId="{120FBBEF-04E7-42A0-917C-796010012E85}" type="presParOf" srcId="{A69F81D1-A8C0-407B-B640-6DD5455DE4EC}" destId="{069275B1-025B-4C11-9248-0C204EC66193}" srcOrd="3" destOrd="0" presId="urn:microsoft.com/office/officeart/2018/5/layout/CenteredIconLabelDescriptionList"/>
    <dgm:cxn modelId="{D82623C2-03B5-4FBA-B20D-CACA1752223A}" type="presParOf" srcId="{A69F81D1-A8C0-407B-B640-6DD5455DE4EC}" destId="{32C1EFE4-C799-4516-B018-90BB43E7C406}" srcOrd="4" destOrd="0" presId="urn:microsoft.com/office/officeart/2018/5/layout/CenteredIconLabelDescriptionList"/>
    <dgm:cxn modelId="{27B5D52E-12BA-4EE2-ADFB-EC489D9FCDFB}" type="presParOf" srcId="{582C0B5A-082A-4EDF-9235-21C3E90743E3}" destId="{44F57D16-2EFD-4E25-AAD1-A6D44EE8565C}" srcOrd="5" destOrd="0" presId="urn:microsoft.com/office/officeart/2018/5/layout/CenteredIconLabelDescriptionList"/>
    <dgm:cxn modelId="{046B2B93-8EBD-4999-ADA7-3091EBB9E0A4}" type="presParOf" srcId="{582C0B5A-082A-4EDF-9235-21C3E90743E3}" destId="{7008EEF4-475F-4737-8F66-97955D159D44}" srcOrd="6" destOrd="0" presId="urn:microsoft.com/office/officeart/2018/5/layout/CenteredIconLabelDescriptionList"/>
    <dgm:cxn modelId="{6666F18A-472D-4C05-AEBA-19AC1FFE722F}" type="presParOf" srcId="{7008EEF4-475F-4737-8F66-97955D159D44}" destId="{F91156E1-D5C8-4EB1-9D35-A91AB8BCB0F9}" srcOrd="0" destOrd="0" presId="urn:microsoft.com/office/officeart/2018/5/layout/CenteredIconLabelDescriptionList"/>
    <dgm:cxn modelId="{F21E7756-B618-48AF-A524-4C4F2ACD13CF}" type="presParOf" srcId="{7008EEF4-475F-4737-8F66-97955D159D44}" destId="{0D4BE52F-2A34-4F61-8CBB-318A558C240B}" srcOrd="1" destOrd="0" presId="urn:microsoft.com/office/officeart/2018/5/layout/CenteredIconLabelDescriptionList"/>
    <dgm:cxn modelId="{57B9667D-A397-433B-951A-17F2A249AD9E}" type="presParOf" srcId="{7008EEF4-475F-4737-8F66-97955D159D44}" destId="{E7D4E079-B625-456A-B7C7-D1266431F20B}" srcOrd="2" destOrd="0" presId="urn:microsoft.com/office/officeart/2018/5/layout/CenteredIconLabelDescriptionList"/>
    <dgm:cxn modelId="{2800873F-4912-44DE-909C-F282CF1BD965}" type="presParOf" srcId="{7008EEF4-475F-4737-8F66-97955D159D44}" destId="{F567F0DE-ABBA-40E9-8022-C5906EB1F2AF}" srcOrd="3" destOrd="0" presId="urn:microsoft.com/office/officeart/2018/5/layout/CenteredIconLabelDescriptionList"/>
    <dgm:cxn modelId="{B195A8E1-03A2-4016-8AFA-286FAD789875}" type="presParOf" srcId="{7008EEF4-475F-4737-8F66-97955D159D44}" destId="{AF32DF1F-13CA-4FCF-817C-FC5F25B24E75}"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70D03CA-D56B-4866-A31E-37706F077184}"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9248649-B17E-431C-880E-903569C0EEFE}">
      <dgm:prSet/>
      <dgm:spPr/>
      <dgm:t>
        <a:bodyPr/>
        <a:lstStyle/>
        <a:p>
          <a:r>
            <a:rPr lang="en-US"/>
            <a:t>1- Understanding Data</a:t>
          </a:r>
        </a:p>
      </dgm:t>
    </dgm:pt>
    <dgm:pt modelId="{90AA96A3-9772-4BB7-B7E4-2B75E0B7887A}" type="parTrans" cxnId="{BAB4DF22-45E5-4140-AE2A-BABC8FB2C6EB}">
      <dgm:prSet/>
      <dgm:spPr/>
      <dgm:t>
        <a:bodyPr/>
        <a:lstStyle/>
        <a:p>
          <a:endParaRPr lang="en-US"/>
        </a:p>
      </dgm:t>
    </dgm:pt>
    <dgm:pt modelId="{68CC869D-994A-4FCC-9088-15205FEACCD5}" type="sibTrans" cxnId="{BAB4DF22-45E5-4140-AE2A-BABC8FB2C6EB}">
      <dgm:prSet/>
      <dgm:spPr/>
      <dgm:t>
        <a:bodyPr/>
        <a:lstStyle/>
        <a:p>
          <a:endParaRPr lang="en-US"/>
        </a:p>
      </dgm:t>
    </dgm:pt>
    <dgm:pt modelId="{040BB86E-4B0F-4ECC-A7CE-B15882F4939F}">
      <dgm:prSet/>
      <dgm:spPr/>
      <dgm:t>
        <a:bodyPr/>
        <a:lstStyle/>
        <a:p>
          <a:r>
            <a:rPr lang="en-US"/>
            <a:t>Need to convert the data, numerical to categorical</a:t>
          </a:r>
        </a:p>
      </dgm:t>
    </dgm:pt>
    <dgm:pt modelId="{2C8C7A5E-08C1-4254-8B14-9C2C3CFE1C97}" type="parTrans" cxnId="{183E6CC9-CCE9-4662-A95D-7DA522AD0E7E}">
      <dgm:prSet/>
      <dgm:spPr/>
      <dgm:t>
        <a:bodyPr/>
        <a:lstStyle/>
        <a:p>
          <a:endParaRPr lang="en-US"/>
        </a:p>
      </dgm:t>
    </dgm:pt>
    <dgm:pt modelId="{908696F7-0D38-4CB1-9C91-09844634217A}" type="sibTrans" cxnId="{183E6CC9-CCE9-4662-A95D-7DA522AD0E7E}">
      <dgm:prSet/>
      <dgm:spPr/>
      <dgm:t>
        <a:bodyPr/>
        <a:lstStyle/>
        <a:p>
          <a:endParaRPr lang="en-US"/>
        </a:p>
      </dgm:t>
    </dgm:pt>
    <dgm:pt modelId="{277CBD06-1E49-431C-ADB1-0CE6017BBA3A}">
      <dgm:prSet/>
      <dgm:spPr/>
      <dgm:t>
        <a:bodyPr/>
        <a:lstStyle/>
        <a:p>
          <a:r>
            <a:rPr lang="en-US"/>
            <a:t>2-Proproces the information</a:t>
          </a:r>
        </a:p>
      </dgm:t>
    </dgm:pt>
    <dgm:pt modelId="{9CA23862-FBEE-4B66-8652-42DF58B8454A}" type="parTrans" cxnId="{15BDACFA-DDBD-4178-9DAD-71C537310589}">
      <dgm:prSet/>
      <dgm:spPr/>
      <dgm:t>
        <a:bodyPr/>
        <a:lstStyle/>
        <a:p>
          <a:endParaRPr lang="en-US"/>
        </a:p>
      </dgm:t>
    </dgm:pt>
    <dgm:pt modelId="{F403E6AA-CF7F-4496-8CA7-8A72DE907969}" type="sibTrans" cxnId="{15BDACFA-DDBD-4178-9DAD-71C537310589}">
      <dgm:prSet/>
      <dgm:spPr/>
      <dgm:t>
        <a:bodyPr/>
        <a:lstStyle/>
        <a:p>
          <a:endParaRPr lang="en-US"/>
        </a:p>
      </dgm:t>
    </dgm:pt>
    <dgm:pt modelId="{77057BB5-F5A8-47ED-9C39-8890572B1EC2}">
      <dgm:prSet/>
      <dgm:spPr/>
      <dgm:t>
        <a:bodyPr/>
        <a:lstStyle/>
        <a:p>
          <a:r>
            <a:rPr lang="en-US"/>
            <a:t>Find a method to discard irrelevant information</a:t>
          </a:r>
        </a:p>
      </dgm:t>
    </dgm:pt>
    <dgm:pt modelId="{EE7CC827-9469-4058-9B20-7F1085483561}" type="parTrans" cxnId="{1A7637E6-97D2-45CA-B739-974569D44354}">
      <dgm:prSet/>
      <dgm:spPr/>
      <dgm:t>
        <a:bodyPr/>
        <a:lstStyle/>
        <a:p>
          <a:endParaRPr lang="en-US"/>
        </a:p>
      </dgm:t>
    </dgm:pt>
    <dgm:pt modelId="{67A9F42A-F273-4819-A639-287B237E5F6F}" type="sibTrans" cxnId="{1A7637E6-97D2-45CA-B739-974569D44354}">
      <dgm:prSet/>
      <dgm:spPr/>
      <dgm:t>
        <a:bodyPr/>
        <a:lstStyle/>
        <a:p>
          <a:endParaRPr lang="en-US"/>
        </a:p>
      </dgm:t>
    </dgm:pt>
    <dgm:pt modelId="{679CC8F0-5745-4464-8788-6D2A7A393447}">
      <dgm:prSet/>
      <dgm:spPr/>
      <dgm:t>
        <a:bodyPr/>
        <a:lstStyle/>
        <a:p>
          <a:r>
            <a:rPr lang="en-US"/>
            <a:t>Correlation, PCA, Feature variance, recursive feature elimination</a:t>
          </a:r>
        </a:p>
      </dgm:t>
    </dgm:pt>
    <dgm:pt modelId="{BB0A0CA6-9298-48B4-AF07-246D3521ADF8}" type="parTrans" cxnId="{08EE1862-A159-4DC5-A9BB-196E3A6C0964}">
      <dgm:prSet/>
      <dgm:spPr/>
      <dgm:t>
        <a:bodyPr/>
        <a:lstStyle/>
        <a:p>
          <a:endParaRPr lang="en-US"/>
        </a:p>
      </dgm:t>
    </dgm:pt>
    <dgm:pt modelId="{FB01D4E0-BEBA-40B2-B5E4-E42ECC9C4613}" type="sibTrans" cxnId="{08EE1862-A159-4DC5-A9BB-196E3A6C0964}">
      <dgm:prSet/>
      <dgm:spPr/>
      <dgm:t>
        <a:bodyPr/>
        <a:lstStyle/>
        <a:p>
          <a:endParaRPr lang="en-US"/>
        </a:p>
      </dgm:t>
    </dgm:pt>
    <dgm:pt modelId="{448F9DBF-A072-41BA-A6DC-10122E9DF7BA}">
      <dgm:prSet/>
      <dgm:spPr/>
      <dgm:t>
        <a:bodyPr/>
        <a:lstStyle/>
        <a:p>
          <a:r>
            <a:rPr lang="en-US"/>
            <a:t>3- Find the best model</a:t>
          </a:r>
        </a:p>
      </dgm:t>
    </dgm:pt>
    <dgm:pt modelId="{832339F5-7695-4EE4-92F8-F87D03F33D1F}" type="parTrans" cxnId="{6FE4135F-FD51-4268-910B-61EAA66BBF02}">
      <dgm:prSet/>
      <dgm:spPr/>
      <dgm:t>
        <a:bodyPr/>
        <a:lstStyle/>
        <a:p>
          <a:endParaRPr lang="en-US"/>
        </a:p>
      </dgm:t>
    </dgm:pt>
    <dgm:pt modelId="{F0DE1E18-4DBB-4BC7-8FE1-01680284A6E2}" type="sibTrans" cxnId="{6FE4135F-FD51-4268-910B-61EAA66BBF02}">
      <dgm:prSet/>
      <dgm:spPr/>
      <dgm:t>
        <a:bodyPr/>
        <a:lstStyle/>
        <a:p>
          <a:endParaRPr lang="en-US"/>
        </a:p>
      </dgm:t>
    </dgm:pt>
    <dgm:pt modelId="{E740D9F2-0608-46D4-9AAF-414C9BACC399}">
      <dgm:prSet/>
      <dgm:spPr/>
      <dgm:t>
        <a:bodyPr/>
        <a:lstStyle/>
        <a:p>
          <a:r>
            <a:rPr lang="en-US"/>
            <a:t>Use different machine learnings models: RF,SVM,KNN C5.0</a:t>
          </a:r>
        </a:p>
      </dgm:t>
    </dgm:pt>
    <dgm:pt modelId="{67C90B77-24AB-4E29-84E3-4B1DBD5EF5D3}" type="parTrans" cxnId="{7655BE8F-D957-4E9B-A2BB-F775A48EC146}">
      <dgm:prSet/>
      <dgm:spPr/>
      <dgm:t>
        <a:bodyPr/>
        <a:lstStyle/>
        <a:p>
          <a:endParaRPr lang="en-US"/>
        </a:p>
      </dgm:t>
    </dgm:pt>
    <dgm:pt modelId="{1FCFBDD6-6377-43F1-8863-2D4C652E12C2}" type="sibTrans" cxnId="{7655BE8F-D957-4E9B-A2BB-F775A48EC146}">
      <dgm:prSet/>
      <dgm:spPr/>
      <dgm:t>
        <a:bodyPr/>
        <a:lstStyle/>
        <a:p>
          <a:endParaRPr lang="en-US"/>
        </a:p>
      </dgm:t>
    </dgm:pt>
    <dgm:pt modelId="{42EDACC5-7064-4E60-8B40-47E450E8E114}">
      <dgm:prSet/>
      <dgm:spPr/>
      <dgm:t>
        <a:bodyPr/>
        <a:lstStyle/>
        <a:p>
          <a:r>
            <a:rPr lang="en-US"/>
            <a:t>Evaluate the best performance</a:t>
          </a:r>
        </a:p>
      </dgm:t>
    </dgm:pt>
    <dgm:pt modelId="{6FC1DC93-AF92-4187-A23F-A457A8BB3647}" type="parTrans" cxnId="{AA19243D-ED80-4C89-8F7D-D1642508E5C8}">
      <dgm:prSet/>
      <dgm:spPr/>
      <dgm:t>
        <a:bodyPr/>
        <a:lstStyle/>
        <a:p>
          <a:endParaRPr lang="en-US"/>
        </a:p>
      </dgm:t>
    </dgm:pt>
    <dgm:pt modelId="{73435FD1-0753-45CB-887E-84CAA1106846}" type="sibTrans" cxnId="{AA19243D-ED80-4C89-8F7D-D1642508E5C8}">
      <dgm:prSet/>
      <dgm:spPr/>
      <dgm:t>
        <a:bodyPr/>
        <a:lstStyle/>
        <a:p>
          <a:endParaRPr lang="en-US"/>
        </a:p>
      </dgm:t>
    </dgm:pt>
    <dgm:pt modelId="{3AB86490-864B-41BB-B8D8-5C05C0527140}">
      <dgm:prSet/>
      <dgm:spPr/>
      <dgm:t>
        <a:bodyPr/>
        <a:lstStyle/>
        <a:p>
          <a:r>
            <a:rPr lang="en-US"/>
            <a:t>Kappa, accuracy</a:t>
          </a:r>
        </a:p>
      </dgm:t>
    </dgm:pt>
    <dgm:pt modelId="{67E6716C-4CA6-422E-84C8-5F4AB11A9749}" type="parTrans" cxnId="{CEA43EF0-EA64-4A4A-9312-4C523735AE57}">
      <dgm:prSet/>
      <dgm:spPr/>
      <dgm:t>
        <a:bodyPr/>
        <a:lstStyle/>
        <a:p>
          <a:endParaRPr lang="en-US"/>
        </a:p>
      </dgm:t>
    </dgm:pt>
    <dgm:pt modelId="{66F5A0B9-CD27-4D79-A785-B016D5063E81}" type="sibTrans" cxnId="{CEA43EF0-EA64-4A4A-9312-4C523735AE57}">
      <dgm:prSet/>
      <dgm:spPr/>
      <dgm:t>
        <a:bodyPr/>
        <a:lstStyle/>
        <a:p>
          <a:endParaRPr lang="en-US"/>
        </a:p>
      </dgm:t>
    </dgm:pt>
    <dgm:pt modelId="{7EE64A1A-98E0-4AB8-A45E-EE16A5021ED8}">
      <dgm:prSet/>
      <dgm:spPr/>
      <dgm:t>
        <a:bodyPr/>
        <a:lstStyle/>
        <a:p>
          <a:r>
            <a:rPr lang="en-US"/>
            <a:t>4-Use the best model to predict the results define in our problem statement</a:t>
          </a:r>
        </a:p>
      </dgm:t>
    </dgm:pt>
    <dgm:pt modelId="{B9A3F980-8CB2-4054-A51C-80934889A334}" type="parTrans" cxnId="{3DC78B9D-B958-4681-BDFA-5A1A897401E6}">
      <dgm:prSet/>
      <dgm:spPr/>
      <dgm:t>
        <a:bodyPr/>
        <a:lstStyle/>
        <a:p>
          <a:endParaRPr lang="en-US"/>
        </a:p>
      </dgm:t>
    </dgm:pt>
    <dgm:pt modelId="{E7DAADD4-F925-4AFB-A561-5B2999098FA3}" type="sibTrans" cxnId="{3DC78B9D-B958-4681-BDFA-5A1A897401E6}">
      <dgm:prSet/>
      <dgm:spPr/>
      <dgm:t>
        <a:bodyPr/>
        <a:lstStyle/>
        <a:p>
          <a:endParaRPr lang="en-US"/>
        </a:p>
      </dgm:t>
    </dgm:pt>
    <dgm:pt modelId="{AC58986C-CCC9-4061-834E-518289C4E141}" type="pres">
      <dgm:prSet presAssocID="{A70D03CA-D56B-4866-A31E-37706F077184}" presName="root" presStyleCnt="0">
        <dgm:presLayoutVars>
          <dgm:dir/>
          <dgm:resizeHandles val="exact"/>
        </dgm:presLayoutVars>
      </dgm:prSet>
      <dgm:spPr/>
    </dgm:pt>
    <dgm:pt modelId="{3C7ECF6F-6D4C-4685-BB6D-1D280B2E01AE}" type="pres">
      <dgm:prSet presAssocID="{39248649-B17E-431C-880E-903569C0EEFE}" presName="compNode" presStyleCnt="0"/>
      <dgm:spPr/>
    </dgm:pt>
    <dgm:pt modelId="{CA0ED7E1-3A9F-4BB9-8CFE-B6066F99FE99}" type="pres">
      <dgm:prSet presAssocID="{39248649-B17E-431C-880E-903569C0EEFE}" presName="bgRect" presStyleLbl="bgShp" presStyleIdx="0" presStyleCnt="4"/>
      <dgm:spPr/>
    </dgm:pt>
    <dgm:pt modelId="{FE98447C-A6CE-4879-81B7-688F847DB278}" type="pres">
      <dgm:prSet presAssocID="{39248649-B17E-431C-880E-903569C0EEF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6B1D6C95-A5BD-45FA-B6BF-8439C7497A3D}" type="pres">
      <dgm:prSet presAssocID="{39248649-B17E-431C-880E-903569C0EEFE}" presName="spaceRect" presStyleCnt="0"/>
      <dgm:spPr/>
    </dgm:pt>
    <dgm:pt modelId="{FF41BBC0-93AD-415D-9B72-C02E922166A9}" type="pres">
      <dgm:prSet presAssocID="{39248649-B17E-431C-880E-903569C0EEFE}" presName="parTx" presStyleLbl="revTx" presStyleIdx="0" presStyleCnt="7">
        <dgm:presLayoutVars>
          <dgm:chMax val="0"/>
          <dgm:chPref val="0"/>
        </dgm:presLayoutVars>
      </dgm:prSet>
      <dgm:spPr/>
    </dgm:pt>
    <dgm:pt modelId="{DB5CA673-D6EB-43A9-8A6E-18AC273CA352}" type="pres">
      <dgm:prSet presAssocID="{39248649-B17E-431C-880E-903569C0EEFE}" presName="desTx" presStyleLbl="revTx" presStyleIdx="1" presStyleCnt="7">
        <dgm:presLayoutVars/>
      </dgm:prSet>
      <dgm:spPr/>
    </dgm:pt>
    <dgm:pt modelId="{D82E4F38-4396-4875-A6DF-2B2C4CCC3E2E}" type="pres">
      <dgm:prSet presAssocID="{68CC869D-994A-4FCC-9088-15205FEACCD5}" presName="sibTrans" presStyleCnt="0"/>
      <dgm:spPr/>
    </dgm:pt>
    <dgm:pt modelId="{260C161B-BA9D-4ABE-81F5-262E94566A0C}" type="pres">
      <dgm:prSet presAssocID="{277CBD06-1E49-431C-ADB1-0CE6017BBA3A}" presName="compNode" presStyleCnt="0"/>
      <dgm:spPr/>
    </dgm:pt>
    <dgm:pt modelId="{A6626564-66BF-4A7F-ACF9-DEE42E7CC81D}" type="pres">
      <dgm:prSet presAssocID="{277CBD06-1E49-431C-ADB1-0CE6017BBA3A}" presName="bgRect" presStyleLbl="bgShp" presStyleIdx="1" presStyleCnt="4"/>
      <dgm:spPr/>
    </dgm:pt>
    <dgm:pt modelId="{0129A030-23FA-4B89-BACC-473E67A29A11}" type="pres">
      <dgm:prSet presAssocID="{277CBD06-1E49-431C-ADB1-0CE6017BBA3A}"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lose"/>
        </a:ext>
      </dgm:extLst>
    </dgm:pt>
    <dgm:pt modelId="{A5963AB6-9AE4-4B6F-B80B-64156FFDA31D}" type="pres">
      <dgm:prSet presAssocID="{277CBD06-1E49-431C-ADB1-0CE6017BBA3A}" presName="spaceRect" presStyleCnt="0"/>
      <dgm:spPr/>
    </dgm:pt>
    <dgm:pt modelId="{D0FC8014-99A5-4434-9CD5-59870B1E8B3F}" type="pres">
      <dgm:prSet presAssocID="{277CBD06-1E49-431C-ADB1-0CE6017BBA3A}" presName="parTx" presStyleLbl="revTx" presStyleIdx="2" presStyleCnt="7">
        <dgm:presLayoutVars>
          <dgm:chMax val="0"/>
          <dgm:chPref val="0"/>
        </dgm:presLayoutVars>
      </dgm:prSet>
      <dgm:spPr/>
    </dgm:pt>
    <dgm:pt modelId="{2DB82F61-9849-4723-9A56-15172CE59A81}" type="pres">
      <dgm:prSet presAssocID="{277CBD06-1E49-431C-ADB1-0CE6017BBA3A}" presName="desTx" presStyleLbl="revTx" presStyleIdx="3" presStyleCnt="7">
        <dgm:presLayoutVars/>
      </dgm:prSet>
      <dgm:spPr/>
    </dgm:pt>
    <dgm:pt modelId="{F534ED43-6A1D-427A-8D07-E4D4A4B0BBBF}" type="pres">
      <dgm:prSet presAssocID="{F403E6AA-CF7F-4496-8CA7-8A72DE907969}" presName="sibTrans" presStyleCnt="0"/>
      <dgm:spPr/>
    </dgm:pt>
    <dgm:pt modelId="{468A84D6-B128-41BE-958B-06400679DBD5}" type="pres">
      <dgm:prSet presAssocID="{448F9DBF-A072-41BA-A6DC-10122E9DF7BA}" presName="compNode" presStyleCnt="0"/>
      <dgm:spPr/>
    </dgm:pt>
    <dgm:pt modelId="{08C5107F-25CE-4844-96C3-F53159C12068}" type="pres">
      <dgm:prSet presAssocID="{448F9DBF-A072-41BA-A6DC-10122E9DF7BA}" presName="bgRect" presStyleLbl="bgShp" presStyleIdx="2" presStyleCnt="4"/>
      <dgm:spPr/>
    </dgm:pt>
    <dgm:pt modelId="{3BE7AAB9-107A-4D6D-BD6B-F10815EF7A07}" type="pres">
      <dgm:prSet presAssocID="{448F9DBF-A072-41BA-A6DC-10122E9DF7B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650AB081-A9A9-4FEF-B0F9-586114251004}" type="pres">
      <dgm:prSet presAssocID="{448F9DBF-A072-41BA-A6DC-10122E9DF7BA}" presName="spaceRect" presStyleCnt="0"/>
      <dgm:spPr/>
    </dgm:pt>
    <dgm:pt modelId="{9D799F8C-787D-4255-8DB6-8A5BA05A5CCD}" type="pres">
      <dgm:prSet presAssocID="{448F9DBF-A072-41BA-A6DC-10122E9DF7BA}" presName="parTx" presStyleLbl="revTx" presStyleIdx="4" presStyleCnt="7">
        <dgm:presLayoutVars>
          <dgm:chMax val="0"/>
          <dgm:chPref val="0"/>
        </dgm:presLayoutVars>
      </dgm:prSet>
      <dgm:spPr/>
    </dgm:pt>
    <dgm:pt modelId="{26627603-66E2-4CFB-B67C-F93D3D9FBF95}" type="pres">
      <dgm:prSet presAssocID="{448F9DBF-A072-41BA-A6DC-10122E9DF7BA}" presName="desTx" presStyleLbl="revTx" presStyleIdx="5" presStyleCnt="7">
        <dgm:presLayoutVars/>
      </dgm:prSet>
      <dgm:spPr/>
    </dgm:pt>
    <dgm:pt modelId="{934283C1-577E-4A11-860A-45935DF4C569}" type="pres">
      <dgm:prSet presAssocID="{F0DE1E18-4DBB-4BC7-8FE1-01680284A6E2}" presName="sibTrans" presStyleCnt="0"/>
      <dgm:spPr/>
    </dgm:pt>
    <dgm:pt modelId="{AF5FBE91-86E4-45C8-A9E6-22B15468166A}" type="pres">
      <dgm:prSet presAssocID="{7EE64A1A-98E0-4AB8-A45E-EE16A5021ED8}" presName="compNode" presStyleCnt="0"/>
      <dgm:spPr/>
    </dgm:pt>
    <dgm:pt modelId="{A2000E4A-FB7F-497E-A630-0E3094B87244}" type="pres">
      <dgm:prSet presAssocID="{7EE64A1A-98E0-4AB8-A45E-EE16A5021ED8}" presName="bgRect" presStyleLbl="bgShp" presStyleIdx="3" presStyleCnt="4"/>
      <dgm:spPr/>
    </dgm:pt>
    <dgm:pt modelId="{B0904CD6-E28B-4657-ACF4-8BCEDEAE04CF}" type="pres">
      <dgm:prSet presAssocID="{7EE64A1A-98E0-4AB8-A45E-EE16A5021ED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gnifying glass"/>
        </a:ext>
      </dgm:extLst>
    </dgm:pt>
    <dgm:pt modelId="{D22F3217-61AB-4C25-8E1C-D89EC428EA36}" type="pres">
      <dgm:prSet presAssocID="{7EE64A1A-98E0-4AB8-A45E-EE16A5021ED8}" presName="spaceRect" presStyleCnt="0"/>
      <dgm:spPr/>
    </dgm:pt>
    <dgm:pt modelId="{113EF042-1017-417B-9BF1-31FBA56BD374}" type="pres">
      <dgm:prSet presAssocID="{7EE64A1A-98E0-4AB8-A45E-EE16A5021ED8}" presName="parTx" presStyleLbl="revTx" presStyleIdx="6" presStyleCnt="7">
        <dgm:presLayoutVars>
          <dgm:chMax val="0"/>
          <dgm:chPref val="0"/>
        </dgm:presLayoutVars>
      </dgm:prSet>
      <dgm:spPr/>
    </dgm:pt>
  </dgm:ptLst>
  <dgm:cxnLst>
    <dgm:cxn modelId="{9E6A7D0A-819C-4FD4-B992-D430DAD779FA}" type="presOf" srcId="{7EE64A1A-98E0-4AB8-A45E-EE16A5021ED8}" destId="{113EF042-1017-417B-9BF1-31FBA56BD374}" srcOrd="0" destOrd="0" presId="urn:microsoft.com/office/officeart/2018/2/layout/IconVerticalSolidList"/>
    <dgm:cxn modelId="{8DC27E0B-7282-4AA2-82A5-5786BB126D42}" type="presOf" srcId="{679CC8F0-5745-4464-8788-6D2A7A393447}" destId="{2DB82F61-9849-4723-9A56-15172CE59A81}" srcOrd="0" destOrd="1" presId="urn:microsoft.com/office/officeart/2018/2/layout/IconVerticalSolidList"/>
    <dgm:cxn modelId="{2B0BB712-B3FD-4CF4-BF24-EE12602B8B72}" type="presOf" srcId="{448F9DBF-A072-41BA-A6DC-10122E9DF7BA}" destId="{9D799F8C-787D-4255-8DB6-8A5BA05A5CCD}" srcOrd="0" destOrd="0" presId="urn:microsoft.com/office/officeart/2018/2/layout/IconVerticalSolidList"/>
    <dgm:cxn modelId="{0FE4F112-0391-4DBB-B6A0-9EBA3E3D3D37}" type="presOf" srcId="{E740D9F2-0608-46D4-9AAF-414C9BACC399}" destId="{26627603-66E2-4CFB-B67C-F93D3D9FBF95}" srcOrd="0" destOrd="0" presId="urn:microsoft.com/office/officeart/2018/2/layout/IconVerticalSolidList"/>
    <dgm:cxn modelId="{BAB4DF22-45E5-4140-AE2A-BABC8FB2C6EB}" srcId="{A70D03CA-D56B-4866-A31E-37706F077184}" destId="{39248649-B17E-431C-880E-903569C0EEFE}" srcOrd="0" destOrd="0" parTransId="{90AA96A3-9772-4BB7-B7E4-2B75E0B7887A}" sibTransId="{68CC869D-994A-4FCC-9088-15205FEACCD5}"/>
    <dgm:cxn modelId="{AA19243D-ED80-4C89-8F7D-D1642508E5C8}" srcId="{448F9DBF-A072-41BA-A6DC-10122E9DF7BA}" destId="{42EDACC5-7064-4E60-8B40-47E450E8E114}" srcOrd="1" destOrd="0" parTransId="{6FC1DC93-AF92-4187-A23F-A457A8BB3647}" sibTransId="{73435FD1-0753-45CB-887E-84CAA1106846}"/>
    <dgm:cxn modelId="{7389AA5D-4510-4CCD-AB91-E1814D120601}" type="presOf" srcId="{A70D03CA-D56B-4866-A31E-37706F077184}" destId="{AC58986C-CCC9-4061-834E-518289C4E141}" srcOrd="0" destOrd="0" presId="urn:microsoft.com/office/officeart/2018/2/layout/IconVerticalSolidList"/>
    <dgm:cxn modelId="{6FE4135F-FD51-4268-910B-61EAA66BBF02}" srcId="{A70D03CA-D56B-4866-A31E-37706F077184}" destId="{448F9DBF-A072-41BA-A6DC-10122E9DF7BA}" srcOrd="2" destOrd="0" parTransId="{832339F5-7695-4EE4-92F8-F87D03F33D1F}" sibTransId="{F0DE1E18-4DBB-4BC7-8FE1-01680284A6E2}"/>
    <dgm:cxn modelId="{80A88941-3473-417C-93FC-48F6D453712C}" type="presOf" srcId="{277CBD06-1E49-431C-ADB1-0CE6017BBA3A}" destId="{D0FC8014-99A5-4434-9CD5-59870B1E8B3F}" srcOrd="0" destOrd="0" presId="urn:microsoft.com/office/officeart/2018/2/layout/IconVerticalSolidList"/>
    <dgm:cxn modelId="{08EE1862-A159-4DC5-A9BB-196E3A6C0964}" srcId="{77057BB5-F5A8-47ED-9C39-8890572B1EC2}" destId="{679CC8F0-5745-4464-8788-6D2A7A393447}" srcOrd="0" destOrd="0" parTransId="{BB0A0CA6-9298-48B4-AF07-246D3521ADF8}" sibTransId="{FB01D4E0-BEBA-40B2-B5E4-E42ECC9C4613}"/>
    <dgm:cxn modelId="{7655BE8F-D957-4E9B-A2BB-F775A48EC146}" srcId="{448F9DBF-A072-41BA-A6DC-10122E9DF7BA}" destId="{E740D9F2-0608-46D4-9AAF-414C9BACC399}" srcOrd="0" destOrd="0" parTransId="{67C90B77-24AB-4E29-84E3-4B1DBD5EF5D3}" sibTransId="{1FCFBDD6-6377-43F1-8863-2D4C652E12C2}"/>
    <dgm:cxn modelId="{F4AB2698-2217-4AA2-9327-A081EF60F87E}" type="presOf" srcId="{39248649-B17E-431C-880E-903569C0EEFE}" destId="{FF41BBC0-93AD-415D-9B72-C02E922166A9}" srcOrd="0" destOrd="0" presId="urn:microsoft.com/office/officeart/2018/2/layout/IconVerticalSolidList"/>
    <dgm:cxn modelId="{3DC78B9D-B958-4681-BDFA-5A1A897401E6}" srcId="{A70D03CA-D56B-4866-A31E-37706F077184}" destId="{7EE64A1A-98E0-4AB8-A45E-EE16A5021ED8}" srcOrd="3" destOrd="0" parTransId="{B9A3F980-8CB2-4054-A51C-80934889A334}" sibTransId="{E7DAADD4-F925-4AFB-A561-5B2999098FA3}"/>
    <dgm:cxn modelId="{194097B2-32AD-494F-B3D0-3B2F219F5C78}" type="presOf" srcId="{77057BB5-F5A8-47ED-9C39-8890572B1EC2}" destId="{2DB82F61-9849-4723-9A56-15172CE59A81}" srcOrd="0" destOrd="0" presId="urn:microsoft.com/office/officeart/2018/2/layout/IconVerticalSolidList"/>
    <dgm:cxn modelId="{183E6CC9-CCE9-4662-A95D-7DA522AD0E7E}" srcId="{39248649-B17E-431C-880E-903569C0EEFE}" destId="{040BB86E-4B0F-4ECC-A7CE-B15882F4939F}" srcOrd="0" destOrd="0" parTransId="{2C8C7A5E-08C1-4254-8B14-9C2C3CFE1C97}" sibTransId="{908696F7-0D38-4CB1-9C91-09844634217A}"/>
    <dgm:cxn modelId="{C7690DE4-A467-4682-82DD-EEC503051CED}" type="presOf" srcId="{3AB86490-864B-41BB-B8D8-5C05C0527140}" destId="{26627603-66E2-4CFB-B67C-F93D3D9FBF95}" srcOrd="0" destOrd="2" presId="urn:microsoft.com/office/officeart/2018/2/layout/IconVerticalSolidList"/>
    <dgm:cxn modelId="{1A7637E6-97D2-45CA-B739-974569D44354}" srcId="{277CBD06-1E49-431C-ADB1-0CE6017BBA3A}" destId="{77057BB5-F5A8-47ED-9C39-8890572B1EC2}" srcOrd="0" destOrd="0" parTransId="{EE7CC827-9469-4058-9B20-7F1085483561}" sibTransId="{67A9F42A-F273-4819-A639-287B237E5F6F}"/>
    <dgm:cxn modelId="{CEA43EF0-EA64-4A4A-9312-4C523735AE57}" srcId="{42EDACC5-7064-4E60-8B40-47E450E8E114}" destId="{3AB86490-864B-41BB-B8D8-5C05C0527140}" srcOrd="0" destOrd="0" parTransId="{67E6716C-4CA6-422E-84C8-5F4AB11A9749}" sibTransId="{66F5A0B9-CD27-4D79-A785-B016D5063E81}"/>
    <dgm:cxn modelId="{15BDACFA-DDBD-4178-9DAD-71C537310589}" srcId="{A70D03CA-D56B-4866-A31E-37706F077184}" destId="{277CBD06-1E49-431C-ADB1-0CE6017BBA3A}" srcOrd="1" destOrd="0" parTransId="{9CA23862-FBEE-4B66-8652-42DF58B8454A}" sibTransId="{F403E6AA-CF7F-4496-8CA7-8A72DE907969}"/>
    <dgm:cxn modelId="{4F74ECFB-A484-4DA7-BFEB-A2BCA4355F37}" type="presOf" srcId="{42EDACC5-7064-4E60-8B40-47E450E8E114}" destId="{26627603-66E2-4CFB-B67C-F93D3D9FBF95}" srcOrd="0" destOrd="1" presId="urn:microsoft.com/office/officeart/2018/2/layout/IconVerticalSolidList"/>
    <dgm:cxn modelId="{3AC4DCFE-7A53-4CA8-A5F0-FAA0DDA2C5A2}" type="presOf" srcId="{040BB86E-4B0F-4ECC-A7CE-B15882F4939F}" destId="{DB5CA673-D6EB-43A9-8A6E-18AC273CA352}" srcOrd="0" destOrd="0" presId="urn:microsoft.com/office/officeart/2018/2/layout/IconVerticalSolidList"/>
    <dgm:cxn modelId="{DC19BC68-1766-42CF-A945-3058A439B848}" type="presParOf" srcId="{AC58986C-CCC9-4061-834E-518289C4E141}" destId="{3C7ECF6F-6D4C-4685-BB6D-1D280B2E01AE}" srcOrd="0" destOrd="0" presId="urn:microsoft.com/office/officeart/2018/2/layout/IconVerticalSolidList"/>
    <dgm:cxn modelId="{3B6D8E40-23EF-46DF-93EB-8A21EFA18DAC}" type="presParOf" srcId="{3C7ECF6F-6D4C-4685-BB6D-1D280B2E01AE}" destId="{CA0ED7E1-3A9F-4BB9-8CFE-B6066F99FE99}" srcOrd="0" destOrd="0" presId="urn:microsoft.com/office/officeart/2018/2/layout/IconVerticalSolidList"/>
    <dgm:cxn modelId="{F1CBF449-EE77-479C-9E42-9F99F78B09A8}" type="presParOf" srcId="{3C7ECF6F-6D4C-4685-BB6D-1D280B2E01AE}" destId="{FE98447C-A6CE-4879-81B7-688F847DB278}" srcOrd="1" destOrd="0" presId="urn:microsoft.com/office/officeart/2018/2/layout/IconVerticalSolidList"/>
    <dgm:cxn modelId="{DA013719-2BBD-4F33-9356-A1292A4E7972}" type="presParOf" srcId="{3C7ECF6F-6D4C-4685-BB6D-1D280B2E01AE}" destId="{6B1D6C95-A5BD-45FA-B6BF-8439C7497A3D}" srcOrd="2" destOrd="0" presId="urn:microsoft.com/office/officeart/2018/2/layout/IconVerticalSolidList"/>
    <dgm:cxn modelId="{382474A6-F12E-4F85-AE71-5D30D29D0E73}" type="presParOf" srcId="{3C7ECF6F-6D4C-4685-BB6D-1D280B2E01AE}" destId="{FF41BBC0-93AD-415D-9B72-C02E922166A9}" srcOrd="3" destOrd="0" presId="urn:microsoft.com/office/officeart/2018/2/layout/IconVerticalSolidList"/>
    <dgm:cxn modelId="{3FC3C88F-764B-48AB-813C-53911E5B583F}" type="presParOf" srcId="{3C7ECF6F-6D4C-4685-BB6D-1D280B2E01AE}" destId="{DB5CA673-D6EB-43A9-8A6E-18AC273CA352}" srcOrd="4" destOrd="0" presId="urn:microsoft.com/office/officeart/2018/2/layout/IconVerticalSolidList"/>
    <dgm:cxn modelId="{81905BF7-7D03-4B7A-BC57-1F60C2FFC904}" type="presParOf" srcId="{AC58986C-CCC9-4061-834E-518289C4E141}" destId="{D82E4F38-4396-4875-A6DF-2B2C4CCC3E2E}" srcOrd="1" destOrd="0" presId="urn:microsoft.com/office/officeart/2018/2/layout/IconVerticalSolidList"/>
    <dgm:cxn modelId="{5D2815ED-961F-4F5D-B8CE-45D0B2FF3BC1}" type="presParOf" srcId="{AC58986C-CCC9-4061-834E-518289C4E141}" destId="{260C161B-BA9D-4ABE-81F5-262E94566A0C}" srcOrd="2" destOrd="0" presId="urn:microsoft.com/office/officeart/2018/2/layout/IconVerticalSolidList"/>
    <dgm:cxn modelId="{10169353-F894-4880-B483-6353AA212843}" type="presParOf" srcId="{260C161B-BA9D-4ABE-81F5-262E94566A0C}" destId="{A6626564-66BF-4A7F-ACF9-DEE42E7CC81D}" srcOrd="0" destOrd="0" presId="urn:microsoft.com/office/officeart/2018/2/layout/IconVerticalSolidList"/>
    <dgm:cxn modelId="{25E48490-0596-4F13-8E07-246B249A8616}" type="presParOf" srcId="{260C161B-BA9D-4ABE-81F5-262E94566A0C}" destId="{0129A030-23FA-4B89-BACC-473E67A29A11}" srcOrd="1" destOrd="0" presId="urn:microsoft.com/office/officeart/2018/2/layout/IconVerticalSolidList"/>
    <dgm:cxn modelId="{451D7BAF-79B7-4FA0-8CB7-82D1EC120CC1}" type="presParOf" srcId="{260C161B-BA9D-4ABE-81F5-262E94566A0C}" destId="{A5963AB6-9AE4-4B6F-B80B-64156FFDA31D}" srcOrd="2" destOrd="0" presId="urn:microsoft.com/office/officeart/2018/2/layout/IconVerticalSolidList"/>
    <dgm:cxn modelId="{2DE4B8F4-5A38-442B-98A1-EBEC6A1ACEF3}" type="presParOf" srcId="{260C161B-BA9D-4ABE-81F5-262E94566A0C}" destId="{D0FC8014-99A5-4434-9CD5-59870B1E8B3F}" srcOrd="3" destOrd="0" presId="urn:microsoft.com/office/officeart/2018/2/layout/IconVerticalSolidList"/>
    <dgm:cxn modelId="{537B00C8-4AA4-49A5-A3D0-101EED99060E}" type="presParOf" srcId="{260C161B-BA9D-4ABE-81F5-262E94566A0C}" destId="{2DB82F61-9849-4723-9A56-15172CE59A81}" srcOrd="4" destOrd="0" presId="urn:microsoft.com/office/officeart/2018/2/layout/IconVerticalSolidList"/>
    <dgm:cxn modelId="{2F23343E-6E2E-4E0D-86D8-1A59575BFFBA}" type="presParOf" srcId="{AC58986C-CCC9-4061-834E-518289C4E141}" destId="{F534ED43-6A1D-427A-8D07-E4D4A4B0BBBF}" srcOrd="3" destOrd="0" presId="urn:microsoft.com/office/officeart/2018/2/layout/IconVerticalSolidList"/>
    <dgm:cxn modelId="{AB0C84F6-06F4-41BC-99F8-EE206443E9BE}" type="presParOf" srcId="{AC58986C-CCC9-4061-834E-518289C4E141}" destId="{468A84D6-B128-41BE-958B-06400679DBD5}" srcOrd="4" destOrd="0" presId="urn:microsoft.com/office/officeart/2018/2/layout/IconVerticalSolidList"/>
    <dgm:cxn modelId="{6C795B0E-CBEF-4E51-9E84-3E34DF296E59}" type="presParOf" srcId="{468A84D6-B128-41BE-958B-06400679DBD5}" destId="{08C5107F-25CE-4844-96C3-F53159C12068}" srcOrd="0" destOrd="0" presId="urn:microsoft.com/office/officeart/2018/2/layout/IconVerticalSolidList"/>
    <dgm:cxn modelId="{AB44BE9E-5468-45E1-95EF-815AAE2DB2F2}" type="presParOf" srcId="{468A84D6-B128-41BE-958B-06400679DBD5}" destId="{3BE7AAB9-107A-4D6D-BD6B-F10815EF7A07}" srcOrd="1" destOrd="0" presId="urn:microsoft.com/office/officeart/2018/2/layout/IconVerticalSolidList"/>
    <dgm:cxn modelId="{5724BFDC-B6A4-4A5B-B78F-56EBB6612D25}" type="presParOf" srcId="{468A84D6-B128-41BE-958B-06400679DBD5}" destId="{650AB081-A9A9-4FEF-B0F9-586114251004}" srcOrd="2" destOrd="0" presId="urn:microsoft.com/office/officeart/2018/2/layout/IconVerticalSolidList"/>
    <dgm:cxn modelId="{790C8B0C-9FCA-4411-AF5B-F9E67C32D756}" type="presParOf" srcId="{468A84D6-B128-41BE-958B-06400679DBD5}" destId="{9D799F8C-787D-4255-8DB6-8A5BA05A5CCD}" srcOrd="3" destOrd="0" presId="urn:microsoft.com/office/officeart/2018/2/layout/IconVerticalSolidList"/>
    <dgm:cxn modelId="{939A6D0B-5C7D-438F-A2E9-734DE1D3DF55}" type="presParOf" srcId="{468A84D6-B128-41BE-958B-06400679DBD5}" destId="{26627603-66E2-4CFB-B67C-F93D3D9FBF95}" srcOrd="4" destOrd="0" presId="urn:microsoft.com/office/officeart/2018/2/layout/IconVerticalSolidList"/>
    <dgm:cxn modelId="{EA0C3FC7-D0D2-4FCA-838C-9D28FDF6D7B6}" type="presParOf" srcId="{AC58986C-CCC9-4061-834E-518289C4E141}" destId="{934283C1-577E-4A11-860A-45935DF4C569}" srcOrd="5" destOrd="0" presId="urn:microsoft.com/office/officeart/2018/2/layout/IconVerticalSolidList"/>
    <dgm:cxn modelId="{34E43D8E-BDB6-49A0-8A4A-8AB15DA55BAF}" type="presParOf" srcId="{AC58986C-CCC9-4061-834E-518289C4E141}" destId="{AF5FBE91-86E4-45C8-A9E6-22B15468166A}" srcOrd="6" destOrd="0" presId="urn:microsoft.com/office/officeart/2018/2/layout/IconVerticalSolidList"/>
    <dgm:cxn modelId="{389581D1-0E9E-4744-A6A0-439085F2A497}" type="presParOf" srcId="{AF5FBE91-86E4-45C8-A9E6-22B15468166A}" destId="{A2000E4A-FB7F-497E-A630-0E3094B87244}" srcOrd="0" destOrd="0" presId="urn:microsoft.com/office/officeart/2018/2/layout/IconVerticalSolidList"/>
    <dgm:cxn modelId="{5DC6D478-5688-4142-812F-2B438B680C3B}" type="presParOf" srcId="{AF5FBE91-86E4-45C8-A9E6-22B15468166A}" destId="{B0904CD6-E28B-4657-ACF4-8BCEDEAE04CF}" srcOrd="1" destOrd="0" presId="urn:microsoft.com/office/officeart/2018/2/layout/IconVerticalSolidList"/>
    <dgm:cxn modelId="{3CB5FFBF-7A12-43AF-9D5E-4B7C8BE27DF5}" type="presParOf" srcId="{AF5FBE91-86E4-45C8-A9E6-22B15468166A}" destId="{D22F3217-61AB-4C25-8E1C-D89EC428EA36}" srcOrd="2" destOrd="0" presId="urn:microsoft.com/office/officeart/2018/2/layout/IconVerticalSolidList"/>
    <dgm:cxn modelId="{4573A6D8-995C-4038-A4CD-37B962281B60}" type="presParOf" srcId="{AF5FBE91-86E4-45C8-A9E6-22B15468166A}" destId="{113EF042-1017-417B-9BF1-31FBA56BD374}"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B1EA8E6-C063-4F46-9472-2A6C467978FE}"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11DAE8BF-0E2D-435F-85C3-AE8FC2927974}">
      <dgm:prSet/>
      <dgm:spPr/>
      <dgm:t>
        <a:bodyPr/>
        <a:lstStyle/>
        <a:p>
          <a:pPr>
            <a:defRPr b="1"/>
          </a:pPr>
          <a:r>
            <a:rPr lang="en-US"/>
            <a:t>Python</a:t>
          </a:r>
        </a:p>
      </dgm:t>
    </dgm:pt>
    <dgm:pt modelId="{98348E2E-075D-440A-AAE7-A99D1B73811C}" type="parTrans" cxnId="{A379C6FF-385B-4059-8E5F-328D2E3E3BF4}">
      <dgm:prSet/>
      <dgm:spPr/>
      <dgm:t>
        <a:bodyPr/>
        <a:lstStyle/>
        <a:p>
          <a:endParaRPr lang="en-US"/>
        </a:p>
      </dgm:t>
    </dgm:pt>
    <dgm:pt modelId="{E7DE5747-2C57-49B6-A524-1DE7874DD4BD}" type="sibTrans" cxnId="{A379C6FF-385B-4059-8E5F-328D2E3E3BF4}">
      <dgm:prSet/>
      <dgm:spPr/>
      <dgm:t>
        <a:bodyPr/>
        <a:lstStyle/>
        <a:p>
          <a:endParaRPr lang="en-US"/>
        </a:p>
      </dgm:t>
    </dgm:pt>
    <dgm:pt modelId="{DEC4839B-78B7-48CC-B3E2-0A8D64C6E41B}">
      <dgm:prSet/>
      <dgm:spPr/>
      <dgm:t>
        <a:bodyPr/>
        <a:lstStyle/>
        <a:p>
          <a:r>
            <a:rPr lang="en-US"/>
            <a:t>For this project the idea is to migrate from r studio to Python.</a:t>
          </a:r>
        </a:p>
      </dgm:t>
    </dgm:pt>
    <dgm:pt modelId="{261E490B-1E19-4718-B073-0AD0091AF65B}" type="parTrans" cxnId="{D96F7D1C-786D-43AF-A9E3-8ADA1A5529A8}">
      <dgm:prSet/>
      <dgm:spPr/>
      <dgm:t>
        <a:bodyPr/>
        <a:lstStyle/>
        <a:p>
          <a:endParaRPr lang="en-US"/>
        </a:p>
      </dgm:t>
    </dgm:pt>
    <dgm:pt modelId="{DDD75C36-9053-4633-9E86-47FB38B56C4A}" type="sibTrans" cxnId="{D96F7D1C-786D-43AF-A9E3-8ADA1A5529A8}">
      <dgm:prSet/>
      <dgm:spPr/>
      <dgm:t>
        <a:bodyPr/>
        <a:lstStyle/>
        <a:p>
          <a:endParaRPr lang="en-US"/>
        </a:p>
      </dgm:t>
    </dgm:pt>
    <dgm:pt modelId="{79835FD3-B31A-4EE4-855D-3A4114B650A6}">
      <dgm:prSet/>
      <dgm:spPr/>
      <dgm:t>
        <a:bodyPr/>
        <a:lstStyle/>
        <a:p>
          <a:r>
            <a:rPr lang="en-US"/>
            <a:t>Python is more widely known</a:t>
          </a:r>
        </a:p>
      </dgm:t>
    </dgm:pt>
    <dgm:pt modelId="{5A5A00D2-0671-4B22-9AA8-AC517750B843}" type="parTrans" cxnId="{2F108D4F-D6D2-46F9-9668-B0FCE32414F4}">
      <dgm:prSet/>
      <dgm:spPr/>
      <dgm:t>
        <a:bodyPr/>
        <a:lstStyle/>
        <a:p>
          <a:endParaRPr lang="en-US"/>
        </a:p>
      </dgm:t>
    </dgm:pt>
    <dgm:pt modelId="{B9F090BA-B794-4BE1-8AB6-B5593E1F60A5}" type="sibTrans" cxnId="{2F108D4F-D6D2-46F9-9668-B0FCE32414F4}">
      <dgm:prSet/>
      <dgm:spPr/>
      <dgm:t>
        <a:bodyPr/>
        <a:lstStyle/>
        <a:p>
          <a:endParaRPr lang="en-US"/>
        </a:p>
      </dgm:t>
    </dgm:pt>
    <dgm:pt modelId="{4C3A8BAF-E670-4146-B3D2-E742C2A9192B}">
      <dgm:prSet/>
      <dgm:spPr/>
      <dgm:t>
        <a:bodyPr/>
        <a:lstStyle/>
        <a:p>
          <a:r>
            <a:rPr lang="en-US" dirty="0"/>
            <a:t>Python have similar library “</a:t>
          </a:r>
          <a:r>
            <a:rPr lang="en-US" dirty="0" err="1"/>
            <a:t>sklearn</a:t>
          </a:r>
          <a:r>
            <a:rPr lang="en-US" dirty="0"/>
            <a:t>” as R Caret”.</a:t>
          </a:r>
        </a:p>
      </dgm:t>
    </dgm:pt>
    <dgm:pt modelId="{CA560ACF-C127-4BB0-B126-7F13EFB1FD3F}" type="parTrans" cxnId="{A9016315-488C-4A3D-8B3A-90E273182178}">
      <dgm:prSet/>
      <dgm:spPr/>
      <dgm:t>
        <a:bodyPr/>
        <a:lstStyle/>
        <a:p>
          <a:endParaRPr lang="en-US"/>
        </a:p>
      </dgm:t>
    </dgm:pt>
    <dgm:pt modelId="{97154EE4-EA2A-424E-9AF8-B6424353490A}" type="sibTrans" cxnId="{A9016315-488C-4A3D-8B3A-90E273182178}">
      <dgm:prSet/>
      <dgm:spPr/>
      <dgm:t>
        <a:bodyPr/>
        <a:lstStyle/>
        <a:p>
          <a:endParaRPr lang="en-US"/>
        </a:p>
      </dgm:t>
    </dgm:pt>
    <dgm:pt modelId="{392A04CB-CD80-48D8-8BF2-767F75D31980}">
      <dgm:prSet/>
      <dgm:spPr/>
      <dgm:t>
        <a:bodyPr/>
        <a:lstStyle/>
        <a:p>
          <a:pPr>
            <a:defRPr b="1"/>
          </a:pPr>
          <a:r>
            <a:rPr lang="en-US"/>
            <a:t>Start using git</a:t>
          </a:r>
        </a:p>
      </dgm:t>
    </dgm:pt>
    <dgm:pt modelId="{1540BD71-ECE6-4FD4-A11C-F7AB5A4A4FE5}" type="parTrans" cxnId="{D5B4D139-17CD-493D-9E2A-6DA18A3D1DFA}">
      <dgm:prSet/>
      <dgm:spPr/>
      <dgm:t>
        <a:bodyPr/>
        <a:lstStyle/>
        <a:p>
          <a:endParaRPr lang="en-US"/>
        </a:p>
      </dgm:t>
    </dgm:pt>
    <dgm:pt modelId="{33922B05-F8A6-46E0-A8D4-825CE43AD64C}" type="sibTrans" cxnId="{D5B4D139-17CD-493D-9E2A-6DA18A3D1DFA}">
      <dgm:prSet/>
      <dgm:spPr/>
      <dgm:t>
        <a:bodyPr/>
        <a:lstStyle/>
        <a:p>
          <a:endParaRPr lang="en-US"/>
        </a:p>
      </dgm:t>
    </dgm:pt>
    <dgm:pt modelId="{B51ADB13-198A-4215-903D-C0FBEDF14CB0}">
      <dgm:prSet/>
      <dgm:spPr/>
      <dgm:t>
        <a:bodyPr/>
        <a:lstStyle/>
        <a:p>
          <a:r>
            <a:rPr lang="en-US"/>
            <a:t>Starting implemented the best practices of the industry using Git.</a:t>
          </a:r>
        </a:p>
      </dgm:t>
    </dgm:pt>
    <dgm:pt modelId="{AC0E9136-B930-455E-89ED-EF317FF16A5C}" type="parTrans" cxnId="{59D0B033-C298-4619-BDC2-FE487418C880}">
      <dgm:prSet/>
      <dgm:spPr/>
      <dgm:t>
        <a:bodyPr/>
        <a:lstStyle/>
        <a:p>
          <a:endParaRPr lang="en-US"/>
        </a:p>
      </dgm:t>
    </dgm:pt>
    <dgm:pt modelId="{3F3AEE74-1A86-4B0B-AC3E-D2422FFCA524}" type="sibTrans" cxnId="{59D0B033-C298-4619-BDC2-FE487418C880}">
      <dgm:prSet/>
      <dgm:spPr/>
      <dgm:t>
        <a:bodyPr/>
        <a:lstStyle/>
        <a:p>
          <a:endParaRPr lang="en-US"/>
        </a:p>
      </dgm:t>
    </dgm:pt>
    <dgm:pt modelId="{00FD2510-6673-42AB-A2C3-6E553665AE13}">
      <dgm:prSet/>
      <dgm:spPr/>
      <dgm:t>
        <a:bodyPr/>
        <a:lstStyle/>
        <a:p>
          <a:r>
            <a:rPr lang="en-US"/>
            <a:t>Git: Control version system</a:t>
          </a:r>
        </a:p>
      </dgm:t>
    </dgm:pt>
    <dgm:pt modelId="{9A8B55C4-8BF9-41BC-A42E-BBBF57529D3C}" type="parTrans" cxnId="{9FFB214E-6FA2-4700-A9A2-67163CC243E1}">
      <dgm:prSet/>
      <dgm:spPr/>
      <dgm:t>
        <a:bodyPr/>
        <a:lstStyle/>
        <a:p>
          <a:endParaRPr lang="en-US"/>
        </a:p>
      </dgm:t>
    </dgm:pt>
    <dgm:pt modelId="{AFC7BB58-86F6-406A-A2B6-16B37A731676}" type="sibTrans" cxnId="{9FFB214E-6FA2-4700-A9A2-67163CC243E1}">
      <dgm:prSet/>
      <dgm:spPr/>
      <dgm:t>
        <a:bodyPr/>
        <a:lstStyle/>
        <a:p>
          <a:endParaRPr lang="en-US"/>
        </a:p>
      </dgm:t>
    </dgm:pt>
    <dgm:pt modelId="{7D19782C-E689-4465-9891-74490C42BCD9}" type="pres">
      <dgm:prSet presAssocID="{9B1EA8E6-C063-4F46-9472-2A6C467978FE}" presName="root" presStyleCnt="0">
        <dgm:presLayoutVars>
          <dgm:dir/>
          <dgm:resizeHandles val="exact"/>
        </dgm:presLayoutVars>
      </dgm:prSet>
      <dgm:spPr/>
    </dgm:pt>
    <dgm:pt modelId="{854219CA-84DD-402F-A752-88450D9257C9}" type="pres">
      <dgm:prSet presAssocID="{11DAE8BF-0E2D-435F-85C3-AE8FC2927974}" presName="compNode" presStyleCnt="0"/>
      <dgm:spPr/>
    </dgm:pt>
    <dgm:pt modelId="{97AC5BEB-9CB1-4F04-AD6D-3B2BC6B17CA7}" type="pres">
      <dgm:prSet presAssocID="{11DAE8BF-0E2D-435F-85C3-AE8FC292797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D7100B90-7759-4B9A-869F-7F004307039F}" type="pres">
      <dgm:prSet presAssocID="{11DAE8BF-0E2D-435F-85C3-AE8FC2927974}" presName="iconSpace" presStyleCnt="0"/>
      <dgm:spPr/>
    </dgm:pt>
    <dgm:pt modelId="{C8E6C4A9-CE29-4548-9D4B-89CF9D10E76A}" type="pres">
      <dgm:prSet presAssocID="{11DAE8BF-0E2D-435F-85C3-AE8FC2927974}" presName="parTx" presStyleLbl="revTx" presStyleIdx="0" presStyleCnt="4">
        <dgm:presLayoutVars>
          <dgm:chMax val="0"/>
          <dgm:chPref val="0"/>
        </dgm:presLayoutVars>
      </dgm:prSet>
      <dgm:spPr/>
    </dgm:pt>
    <dgm:pt modelId="{08547A01-F5C8-465A-9974-C7D58CF809E2}" type="pres">
      <dgm:prSet presAssocID="{11DAE8BF-0E2D-435F-85C3-AE8FC2927974}" presName="txSpace" presStyleCnt="0"/>
      <dgm:spPr/>
    </dgm:pt>
    <dgm:pt modelId="{C77249DA-4677-45BF-8EDD-D8EDCF06FB1B}" type="pres">
      <dgm:prSet presAssocID="{11DAE8BF-0E2D-435F-85C3-AE8FC2927974}" presName="desTx" presStyleLbl="revTx" presStyleIdx="1" presStyleCnt="4">
        <dgm:presLayoutVars/>
      </dgm:prSet>
      <dgm:spPr/>
    </dgm:pt>
    <dgm:pt modelId="{40419240-89F7-4E2E-A394-2DDF6997C925}" type="pres">
      <dgm:prSet presAssocID="{E7DE5747-2C57-49B6-A524-1DE7874DD4BD}" presName="sibTrans" presStyleCnt="0"/>
      <dgm:spPr/>
    </dgm:pt>
    <dgm:pt modelId="{A88ACA58-FB5F-41E7-9E38-0451D90A1ADB}" type="pres">
      <dgm:prSet presAssocID="{392A04CB-CD80-48D8-8BF2-767F75D31980}" presName="compNode" presStyleCnt="0"/>
      <dgm:spPr/>
    </dgm:pt>
    <dgm:pt modelId="{C5EAF1B0-0481-4592-B159-C437C22DD8DE}" type="pres">
      <dgm:prSet presAssocID="{392A04CB-CD80-48D8-8BF2-767F75D3198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E3A63D10-B2CE-491B-B310-364B2C26249E}" type="pres">
      <dgm:prSet presAssocID="{392A04CB-CD80-48D8-8BF2-767F75D31980}" presName="iconSpace" presStyleCnt="0"/>
      <dgm:spPr/>
    </dgm:pt>
    <dgm:pt modelId="{12FAC4F5-6F58-4420-8E6B-D54A3A8F057A}" type="pres">
      <dgm:prSet presAssocID="{392A04CB-CD80-48D8-8BF2-767F75D31980}" presName="parTx" presStyleLbl="revTx" presStyleIdx="2" presStyleCnt="4">
        <dgm:presLayoutVars>
          <dgm:chMax val="0"/>
          <dgm:chPref val="0"/>
        </dgm:presLayoutVars>
      </dgm:prSet>
      <dgm:spPr/>
    </dgm:pt>
    <dgm:pt modelId="{5289E8A6-6844-4F8B-8399-1167C0708A51}" type="pres">
      <dgm:prSet presAssocID="{392A04CB-CD80-48D8-8BF2-767F75D31980}" presName="txSpace" presStyleCnt="0"/>
      <dgm:spPr/>
    </dgm:pt>
    <dgm:pt modelId="{9D2B68F9-EA05-4A82-A889-C6A4BB263A66}" type="pres">
      <dgm:prSet presAssocID="{392A04CB-CD80-48D8-8BF2-767F75D31980}" presName="desTx" presStyleLbl="revTx" presStyleIdx="3" presStyleCnt="4">
        <dgm:presLayoutVars/>
      </dgm:prSet>
      <dgm:spPr/>
    </dgm:pt>
  </dgm:ptLst>
  <dgm:cxnLst>
    <dgm:cxn modelId="{CC765604-C3B5-4C9C-9AF9-6646CFAD2D41}" type="presOf" srcId="{79835FD3-B31A-4EE4-855D-3A4114B650A6}" destId="{C77249DA-4677-45BF-8EDD-D8EDCF06FB1B}" srcOrd="0" destOrd="1" presId="urn:microsoft.com/office/officeart/2018/5/layout/CenteredIconLabelDescriptionList"/>
    <dgm:cxn modelId="{A9016315-488C-4A3D-8B3A-90E273182178}" srcId="{11DAE8BF-0E2D-435F-85C3-AE8FC2927974}" destId="{4C3A8BAF-E670-4146-B3D2-E742C2A9192B}" srcOrd="2" destOrd="0" parTransId="{CA560ACF-C127-4BB0-B126-7F13EFB1FD3F}" sibTransId="{97154EE4-EA2A-424E-9AF8-B6424353490A}"/>
    <dgm:cxn modelId="{99E36B16-EC9B-4629-AE95-A885F33B5BE4}" type="presOf" srcId="{DEC4839B-78B7-48CC-B3E2-0A8D64C6E41B}" destId="{C77249DA-4677-45BF-8EDD-D8EDCF06FB1B}" srcOrd="0" destOrd="0" presId="urn:microsoft.com/office/officeart/2018/5/layout/CenteredIconLabelDescriptionList"/>
    <dgm:cxn modelId="{D96F7D1C-786D-43AF-A9E3-8ADA1A5529A8}" srcId="{11DAE8BF-0E2D-435F-85C3-AE8FC2927974}" destId="{DEC4839B-78B7-48CC-B3E2-0A8D64C6E41B}" srcOrd="0" destOrd="0" parTransId="{261E490B-1E19-4718-B073-0AD0091AF65B}" sibTransId="{DDD75C36-9053-4633-9E86-47FB38B56C4A}"/>
    <dgm:cxn modelId="{D1F7C821-B458-492B-BF16-AE6AC710F7B5}" type="presOf" srcId="{11DAE8BF-0E2D-435F-85C3-AE8FC2927974}" destId="{C8E6C4A9-CE29-4548-9D4B-89CF9D10E76A}" srcOrd="0" destOrd="0" presId="urn:microsoft.com/office/officeart/2018/5/layout/CenteredIconLabelDescriptionList"/>
    <dgm:cxn modelId="{4BEC1427-8AF8-465E-B11F-964A94453210}" type="presOf" srcId="{B51ADB13-198A-4215-903D-C0FBEDF14CB0}" destId="{9D2B68F9-EA05-4A82-A889-C6A4BB263A66}" srcOrd="0" destOrd="0" presId="urn:microsoft.com/office/officeart/2018/5/layout/CenteredIconLabelDescriptionList"/>
    <dgm:cxn modelId="{59D0B033-C298-4619-BDC2-FE487418C880}" srcId="{392A04CB-CD80-48D8-8BF2-767F75D31980}" destId="{B51ADB13-198A-4215-903D-C0FBEDF14CB0}" srcOrd="0" destOrd="0" parTransId="{AC0E9136-B930-455E-89ED-EF317FF16A5C}" sibTransId="{3F3AEE74-1A86-4B0B-AC3E-D2422FFCA524}"/>
    <dgm:cxn modelId="{D5B4D139-17CD-493D-9E2A-6DA18A3D1DFA}" srcId="{9B1EA8E6-C063-4F46-9472-2A6C467978FE}" destId="{392A04CB-CD80-48D8-8BF2-767F75D31980}" srcOrd="1" destOrd="0" parTransId="{1540BD71-ECE6-4FD4-A11C-F7AB5A4A4FE5}" sibTransId="{33922B05-F8A6-46E0-A8D4-825CE43AD64C}"/>
    <dgm:cxn modelId="{F4187B49-8182-4475-BF32-4862C09AAC0C}" type="presOf" srcId="{9B1EA8E6-C063-4F46-9472-2A6C467978FE}" destId="{7D19782C-E689-4465-9891-74490C42BCD9}" srcOrd="0" destOrd="0" presId="urn:microsoft.com/office/officeart/2018/5/layout/CenteredIconLabelDescriptionList"/>
    <dgm:cxn modelId="{9FFB214E-6FA2-4700-A9A2-67163CC243E1}" srcId="{392A04CB-CD80-48D8-8BF2-767F75D31980}" destId="{00FD2510-6673-42AB-A2C3-6E553665AE13}" srcOrd="1" destOrd="0" parTransId="{9A8B55C4-8BF9-41BC-A42E-BBBF57529D3C}" sibTransId="{AFC7BB58-86F6-406A-A2B6-16B37A731676}"/>
    <dgm:cxn modelId="{6C8BB36E-D80E-49DF-8AF5-5683CC370FF1}" type="presOf" srcId="{392A04CB-CD80-48D8-8BF2-767F75D31980}" destId="{12FAC4F5-6F58-4420-8E6B-D54A3A8F057A}" srcOrd="0" destOrd="0" presId="urn:microsoft.com/office/officeart/2018/5/layout/CenteredIconLabelDescriptionList"/>
    <dgm:cxn modelId="{2F108D4F-D6D2-46F9-9668-B0FCE32414F4}" srcId="{11DAE8BF-0E2D-435F-85C3-AE8FC2927974}" destId="{79835FD3-B31A-4EE4-855D-3A4114B650A6}" srcOrd="1" destOrd="0" parTransId="{5A5A00D2-0671-4B22-9AA8-AC517750B843}" sibTransId="{B9F090BA-B794-4BE1-8AB6-B5593E1F60A5}"/>
    <dgm:cxn modelId="{38169FAC-A7AB-4135-B901-CC3BE4274894}" type="presOf" srcId="{4C3A8BAF-E670-4146-B3D2-E742C2A9192B}" destId="{C77249DA-4677-45BF-8EDD-D8EDCF06FB1B}" srcOrd="0" destOrd="2" presId="urn:microsoft.com/office/officeart/2018/5/layout/CenteredIconLabelDescriptionList"/>
    <dgm:cxn modelId="{2308B7CD-05F5-4838-B4CC-3E9084CC30F7}" type="presOf" srcId="{00FD2510-6673-42AB-A2C3-6E553665AE13}" destId="{9D2B68F9-EA05-4A82-A889-C6A4BB263A66}" srcOrd="0" destOrd="1" presId="urn:microsoft.com/office/officeart/2018/5/layout/CenteredIconLabelDescriptionList"/>
    <dgm:cxn modelId="{A379C6FF-385B-4059-8E5F-328D2E3E3BF4}" srcId="{9B1EA8E6-C063-4F46-9472-2A6C467978FE}" destId="{11DAE8BF-0E2D-435F-85C3-AE8FC2927974}" srcOrd="0" destOrd="0" parTransId="{98348E2E-075D-440A-AAE7-A99D1B73811C}" sibTransId="{E7DE5747-2C57-49B6-A524-1DE7874DD4BD}"/>
    <dgm:cxn modelId="{1F19CABF-743C-4C29-8BE1-A7BF58AB0C27}" type="presParOf" srcId="{7D19782C-E689-4465-9891-74490C42BCD9}" destId="{854219CA-84DD-402F-A752-88450D9257C9}" srcOrd="0" destOrd="0" presId="urn:microsoft.com/office/officeart/2018/5/layout/CenteredIconLabelDescriptionList"/>
    <dgm:cxn modelId="{85B04FFA-F1D1-46E8-81B2-722A26CC531D}" type="presParOf" srcId="{854219CA-84DD-402F-A752-88450D9257C9}" destId="{97AC5BEB-9CB1-4F04-AD6D-3B2BC6B17CA7}" srcOrd="0" destOrd="0" presId="urn:microsoft.com/office/officeart/2018/5/layout/CenteredIconLabelDescriptionList"/>
    <dgm:cxn modelId="{47EE4539-E727-46EB-8D92-A4F6140F9CAE}" type="presParOf" srcId="{854219CA-84DD-402F-A752-88450D9257C9}" destId="{D7100B90-7759-4B9A-869F-7F004307039F}" srcOrd="1" destOrd="0" presId="urn:microsoft.com/office/officeart/2018/5/layout/CenteredIconLabelDescriptionList"/>
    <dgm:cxn modelId="{72B4731C-ED49-44EB-B681-AE939BEA01F9}" type="presParOf" srcId="{854219CA-84DD-402F-A752-88450D9257C9}" destId="{C8E6C4A9-CE29-4548-9D4B-89CF9D10E76A}" srcOrd="2" destOrd="0" presId="urn:microsoft.com/office/officeart/2018/5/layout/CenteredIconLabelDescriptionList"/>
    <dgm:cxn modelId="{ECBC4C8B-456A-4310-B3BB-EEA7485E9FBD}" type="presParOf" srcId="{854219CA-84DD-402F-A752-88450D9257C9}" destId="{08547A01-F5C8-465A-9974-C7D58CF809E2}" srcOrd="3" destOrd="0" presId="urn:microsoft.com/office/officeart/2018/5/layout/CenteredIconLabelDescriptionList"/>
    <dgm:cxn modelId="{9567B13F-A06E-410C-9206-FD4F55F7B45A}" type="presParOf" srcId="{854219CA-84DD-402F-A752-88450D9257C9}" destId="{C77249DA-4677-45BF-8EDD-D8EDCF06FB1B}" srcOrd="4" destOrd="0" presId="urn:microsoft.com/office/officeart/2018/5/layout/CenteredIconLabelDescriptionList"/>
    <dgm:cxn modelId="{5F31F2AE-2759-48D6-B4AF-2C6B376AE3FB}" type="presParOf" srcId="{7D19782C-E689-4465-9891-74490C42BCD9}" destId="{40419240-89F7-4E2E-A394-2DDF6997C925}" srcOrd="1" destOrd="0" presId="urn:microsoft.com/office/officeart/2018/5/layout/CenteredIconLabelDescriptionList"/>
    <dgm:cxn modelId="{62EFA4D4-ACAB-4A7C-AE9B-E7BAA15A558B}" type="presParOf" srcId="{7D19782C-E689-4465-9891-74490C42BCD9}" destId="{A88ACA58-FB5F-41E7-9E38-0451D90A1ADB}" srcOrd="2" destOrd="0" presId="urn:microsoft.com/office/officeart/2018/5/layout/CenteredIconLabelDescriptionList"/>
    <dgm:cxn modelId="{8CB93F40-1595-4B3A-83C9-2008B9EC6CF2}" type="presParOf" srcId="{A88ACA58-FB5F-41E7-9E38-0451D90A1ADB}" destId="{C5EAF1B0-0481-4592-B159-C437C22DD8DE}" srcOrd="0" destOrd="0" presId="urn:microsoft.com/office/officeart/2018/5/layout/CenteredIconLabelDescriptionList"/>
    <dgm:cxn modelId="{CBCEF1EE-2EEC-4932-9E33-33AD8B9B6B13}" type="presParOf" srcId="{A88ACA58-FB5F-41E7-9E38-0451D90A1ADB}" destId="{E3A63D10-B2CE-491B-B310-364B2C26249E}" srcOrd="1" destOrd="0" presId="urn:microsoft.com/office/officeart/2018/5/layout/CenteredIconLabelDescriptionList"/>
    <dgm:cxn modelId="{36581C1A-32E5-4AC1-9BA1-470C97466305}" type="presParOf" srcId="{A88ACA58-FB5F-41E7-9E38-0451D90A1ADB}" destId="{12FAC4F5-6F58-4420-8E6B-D54A3A8F057A}" srcOrd="2" destOrd="0" presId="urn:microsoft.com/office/officeart/2018/5/layout/CenteredIconLabelDescriptionList"/>
    <dgm:cxn modelId="{45D4BA65-9692-4002-B633-720BC76C39FB}" type="presParOf" srcId="{A88ACA58-FB5F-41E7-9E38-0451D90A1ADB}" destId="{5289E8A6-6844-4F8B-8399-1167C0708A51}" srcOrd="3" destOrd="0" presId="urn:microsoft.com/office/officeart/2018/5/layout/CenteredIconLabelDescriptionList"/>
    <dgm:cxn modelId="{647D2C99-15F4-427F-8B46-56FB80D2CB1D}" type="presParOf" srcId="{A88ACA58-FB5F-41E7-9E38-0451D90A1ADB}" destId="{9D2B68F9-EA05-4A82-A889-C6A4BB263A66}"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B33B8C-BF52-4FE4-9798-5EF54EFA6491}">
      <dsp:nvSpPr>
        <dsp:cNvPr id="0" name=""/>
        <dsp:cNvSpPr/>
      </dsp:nvSpPr>
      <dsp:spPr>
        <a:xfrm>
          <a:off x="0" y="680"/>
          <a:ext cx="6243991" cy="1591344"/>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1F27068-B14C-4AEA-AED0-E71C5D7F52E8}">
      <dsp:nvSpPr>
        <dsp:cNvPr id="0" name=""/>
        <dsp:cNvSpPr/>
      </dsp:nvSpPr>
      <dsp:spPr>
        <a:xfrm>
          <a:off x="481381" y="358732"/>
          <a:ext cx="875239" cy="87523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4FC6809-2A08-48D2-877E-1D998DB2F192}">
      <dsp:nvSpPr>
        <dsp:cNvPr id="0" name=""/>
        <dsp:cNvSpPr/>
      </dsp:nvSpPr>
      <dsp:spPr>
        <a:xfrm>
          <a:off x="1838002" y="680"/>
          <a:ext cx="4405989" cy="1591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17" tIns="168417" rIns="168417" bIns="168417" numCol="1" spcCol="1270" anchor="ctr" anchorCtr="0">
          <a:noAutofit/>
        </a:bodyPr>
        <a:lstStyle/>
        <a:p>
          <a:pPr marL="0" lvl="0" indent="0" algn="l" defTabSz="977900">
            <a:lnSpc>
              <a:spcPct val="100000"/>
            </a:lnSpc>
            <a:spcBef>
              <a:spcPct val="0"/>
            </a:spcBef>
            <a:spcAft>
              <a:spcPct val="35000"/>
            </a:spcAft>
            <a:buNone/>
          </a:pPr>
          <a:r>
            <a:rPr lang="en-US" sz="2200" kern="1200"/>
            <a:t>Provide a robust model to predict the default payment on clients</a:t>
          </a:r>
        </a:p>
      </dsp:txBody>
      <dsp:txXfrm>
        <a:off x="1838002" y="680"/>
        <a:ext cx="4405989" cy="1591344"/>
      </dsp:txXfrm>
    </dsp:sp>
    <dsp:sp modelId="{BC2AE2C2-3F03-4616-A791-4E8EFAADF1E5}">
      <dsp:nvSpPr>
        <dsp:cNvPr id="0" name=""/>
        <dsp:cNvSpPr/>
      </dsp:nvSpPr>
      <dsp:spPr>
        <a:xfrm>
          <a:off x="0" y="1989860"/>
          <a:ext cx="6243991" cy="1591344"/>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D6C174-8E49-4C9C-87CA-6C4E0F64604A}">
      <dsp:nvSpPr>
        <dsp:cNvPr id="0" name=""/>
        <dsp:cNvSpPr/>
      </dsp:nvSpPr>
      <dsp:spPr>
        <a:xfrm>
          <a:off x="481381" y="2347912"/>
          <a:ext cx="875239" cy="87523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3A9BBD7-CA09-43A2-9AD7-704B50090A94}">
      <dsp:nvSpPr>
        <dsp:cNvPr id="0" name=""/>
        <dsp:cNvSpPr/>
      </dsp:nvSpPr>
      <dsp:spPr>
        <a:xfrm>
          <a:off x="1838002" y="1989860"/>
          <a:ext cx="4405989" cy="1591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17" tIns="168417" rIns="168417" bIns="168417" numCol="1" spcCol="1270" anchor="ctr" anchorCtr="0">
          <a:noAutofit/>
        </a:bodyPr>
        <a:lstStyle/>
        <a:p>
          <a:pPr marL="0" lvl="0" indent="0" algn="l" defTabSz="977900">
            <a:lnSpc>
              <a:spcPct val="100000"/>
            </a:lnSpc>
            <a:spcBef>
              <a:spcPct val="0"/>
            </a:spcBef>
            <a:spcAft>
              <a:spcPct val="35000"/>
            </a:spcAft>
            <a:buNone/>
          </a:pPr>
          <a:r>
            <a:rPr lang="en-US" sz="2200" kern="1200"/>
            <a:t>Analyzed and understand what are the current situation of the bank</a:t>
          </a:r>
        </a:p>
      </dsp:txBody>
      <dsp:txXfrm>
        <a:off x="1838002" y="1989860"/>
        <a:ext cx="4405989" cy="1591344"/>
      </dsp:txXfrm>
    </dsp:sp>
    <dsp:sp modelId="{25AA6A7F-06C1-45C3-8463-5957C3919E63}">
      <dsp:nvSpPr>
        <dsp:cNvPr id="0" name=""/>
        <dsp:cNvSpPr/>
      </dsp:nvSpPr>
      <dsp:spPr>
        <a:xfrm>
          <a:off x="0" y="3979040"/>
          <a:ext cx="6243991" cy="1591344"/>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6A9BC27-962A-4411-8E9A-9111CABA529B}">
      <dsp:nvSpPr>
        <dsp:cNvPr id="0" name=""/>
        <dsp:cNvSpPr/>
      </dsp:nvSpPr>
      <dsp:spPr>
        <a:xfrm>
          <a:off x="481381" y="4337093"/>
          <a:ext cx="875239" cy="87523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E3F5087-D07F-4769-834B-B5DC37C25CAA}">
      <dsp:nvSpPr>
        <dsp:cNvPr id="0" name=""/>
        <dsp:cNvSpPr/>
      </dsp:nvSpPr>
      <dsp:spPr>
        <a:xfrm>
          <a:off x="1838002" y="3979040"/>
          <a:ext cx="4405989" cy="15913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417" tIns="168417" rIns="168417" bIns="168417" numCol="1" spcCol="1270" anchor="ctr" anchorCtr="0">
          <a:noAutofit/>
        </a:bodyPr>
        <a:lstStyle/>
        <a:p>
          <a:pPr marL="0" lvl="0" indent="0" algn="l" defTabSz="977900">
            <a:lnSpc>
              <a:spcPct val="100000"/>
            </a:lnSpc>
            <a:spcBef>
              <a:spcPct val="0"/>
            </a:spcBef>
            <a:spcAft>
              <a:spcPct val="35000"/>
            </a:spcAft>
            <a:buNone/>
          </a:pPr>
          <a:r>
            <a:rPr lang="en-US" sz="2200" kern="1200"/>
            <a:t>Base on data, recommendations on how improve the current situation</a:t>
          </a:r>
        </a:p>
      </dsp:txBody>
      <dsp:txXfrm>
        <a:off x="1838002" y="3979040"/>
        <a:ext cx="4405989" cy="15913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2440A0-9663-4355-AD43-0110C91F43E0}">
      <dsp:nvSpPr>
        <dsp:cNvPr id="0" name=""/>
        <dsp:cNvSpPr/>
      </dsp:nvSpPr>
      <dsp:spPr>
        <a:xfrm>
          <a:off x="569560" y="808733"/>
          <a:ext cx="607605" cy="60760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7873E4C-8A1A-4752-AC6F-EFF085791E9A}">
      <dsp:nvSpPr>
        <dsp:cNvPr id="0" name=""/>
        <dsp:cNvSpPr/>
      </dsp:nvSpPr>
      <dsp:spPr>
        <a:xfrm>
          <a:off x="5355" y="1492447"/>
          <a:ext cx="1736015" cy="398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Amount of the given credit</a:t>
          </a:r>
        </a:p>
      </dsp:txBody>
      <dsp:txXfrm>
        <a:off x="5355" y="1492447"/>
        <a:ext cx="1736015" cy="398741"/>
      </dsp:txXfrm>
    </dsp:sp>
    <dsp:sp modelId="{97D40827-2CEF-4986-AF89-E12042E807D6}">
      <dsp:nvSpPr>
        <dsp:cNvPr id="0" name=""/>
        <dsp:cNvSpPr/>
      </dsp:nvSpPr>
      <dsp:spPr>
        <a:xfrm>
          <a:off x="5355" y="1926588"/>
          <a:ext cx="1736015" cy="652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This is a numerical value, can be binned </a:t>
          </a:r>
        </a:p>
      </dsp:txBody>
      <dsp:txXfrm>
        <a:off x="5355" y="1926588"/>
        <a:ext cx="1736015" cy="652113"/>
      </dsp:txXfrm>
    </dsp:sp>
    <dsp:sp modelId="{B714445C-D900-43B4-AAA9-74241E12DA39}">
      <dsp:nvSpPr>
        <dsp:cNvPr id="0" name=""/>
        <dsp:cNvSpPr/>
      </dsp:nvSpPr>
      <dsp:spPr>
        <a:xfrm>
          <a:off x="2609378" y="808733"/>
          <a:ext cx="607605" cy="60760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6A2AD433-2AF6-41CE-A889-9F0180F8415D}">
      <dsp:nvSpPr>
        <dsp:cNvPr id="0" name=""/>
        <dsp:cNvSpPr/>
      </dsp:nvSpPr>
      <dsp:spPr>
        <a:xfrm>
          <a:off x="2045173" y="1492447"/>
          <a:ext cx="1736015" cy="398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Gender</a:t>
          </a:r>
        </a:p>
      </dsp:txBody>
      <dsp:txXfrm>
        <a:off x="2045173" y="1492447"/>
        <a:ext cx="1736015" cy="398741"/>
      </dsp:txXfrm>
    </dsp:sp>
    <dsp:sp modelId="{0CD933FB-732D-4413-A1C7-43C5F0DAE083}">
      <dsp:nvSpPr>
        <dsp:cNvPr id="0" name=""/>
        <dsp:cNvSpPr/>
      </dsp:nvSpPr>
      <dsp:spPr>
        <a:xfrm>
          <a:off x="2045173" y="1926588"/>
          <a:ext cx="1736015" cy="652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Needs to convert to categorical value</a:t>
          </a:r>
        </a:p>
      </dsp:txBody>
      <dsp:txXfrm>
        <a:off x="2045173" y="1926588"/>
        <a:ext cx="1736015" cy="652113"/>
      </dsp:txXfrm>
    </dsp:sp>
    <dsp:sp modelId="{14C8B2E7-F955-4EF6-B928-CAA614AABC86}">
      <dsp:nvSpPr>
        <dsp:cNvPr id="0" name=""/>
        <dsp:cNvSpPr/>
      </dsp:nvSpPr>
      <dsp:spPr>
        <a:xfrm>
          <a:off x="4649197" y="808733"/>
          <a:ext cx="607605" cy="60760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10E20DD-ACD0-481C-8B63-4D4A13122226}">
      <dsp:nvSpPr>
        <dsp:cNvPr id="0" name=""/>
        <dsp:cNvSpPr/>
      </dsp:nvSpPr>
      <dsp:spPr>
        <a:xfrm>
          <a:off x="4084992" y="1492447"/>
          <a:ext cx="1736015" cy="398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Education </a:t>
          </a:r>
        </a:p>
      </dsp:txBody>
      <dsp:txXfrm>
        <a:off x="4084992" y="1492447"/>
        <a:ext cx="1736015" cy="398741"/>
      </dsp:txXfrm>
    </dsp:sp>
    <dsp:sp modelId="{A583111B-D42B-4B59-B8E9-EA8493141751}">
      <dsp:nvSpPr>
        <dsp:cNvPr id="0" name=""/>
        <dsp:cNvSpPr/>
      </dsp:nvSpPr>
      <dsp:spPr>
        <a:xfrm>
          <a:off x="4084992" y="1926588"/>
          <a:ext cx="1736015" cy="652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Categorical value, important to see if there any relationship between educational levels. </a:t>
          </a:r>
        </a:p>
      </dsp:txBody>
      <dsp:txXfrm>
        <a:off x="4084992" y="1926588"/>
        <a:ext cx="1736015" cy="652113"/>
      </dsp:txXfrm>
    </dsp:sp>
    <dsp:sp modelId="{78F67DF6-2315-4B82-99FD-30D693EF98D8}">
      <dsp:nvSpPr>
        <dsp:cNvPr id="0" name=""/>
        <dsp:cNvSpPr/>
      </dsp:nvSpPr>
      <dsp:spPr>
        <a:xfrm>
          <a:off x="6689015" y="808733"/>
          <a:ext cx="607605" cy="60760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7EBE31F7-60AB-4F57-BE4E-6FE0830778A8}">
      <dsp:nvSpPr>
        <dsp:cNvPr id="0" name=""/>
        <dsp:cNvSpPr/>
      </dsp:nvSpPr>
      <dsp:spPr>
        <a:xfrm>
          <a:off x="6124810" y="1492447"/>
          <a:ext cx="1736015" cy="398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Marital status </a:t>
          </a:r>
        </a:p>
      </dsp:txBody>
      <dsp:txXfrm>
        <a:off x="6124810" y="1492447"/>
        <a:ext cx="1736015" cy="398741"/>
      </dsp:txXfrm>
    </dsp:sp>
    <dsp:sp modelId="{89ABDCA5-04AA-412D-AFAD-B824DB7C97E6}">
      <dsp:nvSpPr>
        <dsp:cNvPr id="0" name=""/>
        <dsp:cNvSpPr/>
      </dsp:nvSpPr>
      <dsp:spPr>
        <a:xfrm>
          <a:off x="6124810" y="1926588"/>
          <a:ext cx="1736015" cy="652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Categorical</a:t>
          </a:r>
        </a:p>
      </dsp:txBody>
      <dsp:txXfrm>
        <a:off x="6124810" y="1926588"/>
        <a:ext cx="1736015" cy="652113"/>
      </dsp:txXfrm>
    </dsp:sp>
    <dsp:sp modelId="{BA5F0FD3-929E-4C7C-A125-C9A44A0AEB83}">
      <dsp:nvSpPr>
        <dsp:cNvPr id="0" name=""/>
        <dsp:cNvSpPr/>
      </dsp:nvSpPr>
      <dsp:spPr>
        <a:xfrm>
          <a:off x="8728833" y="808733"/>
          <a:ext cx="607605" cy="60760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68D5CBB-24C0-45B1-AEEF-4AD97A22EF31}">
      <dsp:nvSpPr>
        <dsp:cNvPr id="0" name=""/>
        <dsp:cNvSpPr/>
      </dsp:nvSpPr>
      <dsp:spPr>
        <a:xfrm>
          <a:off x="8164628" y="1492447"/>
          <a:ext cx="1736015" cy="3987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Age (year) </a:t>
          </a:r>
        </a:p>
      </dsp:txBody>
      <dsp:txXfrm>
        <a:off x="8164628" y="1492447"/>
        <a:ext cx="1736015" cy="398741"/>
      </dsp:txXfrm>
    </dsp:sp>
    <dsp:sp modelId="{F12A9F21-53F6-4FD1-9B51-670663D5B564}">
      <dsp:nvSpPr>
        <dsp:cNvPr id="0" name=""/>
        <dsp:cNvSpPr/>
      </dsp:nvSpPr>
      <dsp:spPr>
        <a:xfrm>
          <a:off x="8164628" y="1926588"/>
          <a:ext cx="1736015" cy="6521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This is the age of the customer</a:t>
          </a:r>
        </a:p>
      </dsp:txBody>
      <dsp:txXfrm>
        <a:off x="8164628" y="1926588"/>
        <a:ext cx="1736015" cy="6521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A813D6-ED60-4475-9F86-19CCD72C932E}">
      <dsp:nvSpPr>
        <dsp:cNvPr id="0" name=""/>
        <dsp:cNvSpPr/>
      </dsp:nvSpPr>
      <dsp:spPr>
        <a:xfrm>
          <a:off x="718957" y="904749"/>
          <a:ext cx="764859" cy="76485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254DF9D-FAAB-411A-843D-C543126BFF3D}">
      <dsp:nvSpPr>
        <dsp:cNvPr id="0" name=""/>
        <dsp:cNvSpPr/>
      </dsp:nvSpPr>
      <dsp:spPr>
        <a:xfrm>
          <a:off x="8730" y="1737460"/>
          <a:ext cx="2185312" cy="399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History of past payment </a:t>
          </a:r>
        </a:p>
      </dsp:txBody>
      <dsp:txXfrm>
        <a:off x="8730" y="1737460"/>
        <a:ext cx="2185312" cy="399502"/>
      </dsp:txXfrm>
    </dsp:sp>
    <dsp:sp modelId="{3E10A934-8712-48EB-A3A9-CA258594ADCF}">
      <dsp:nvSpPr>
        <dsp:cNvPr id="0" name=""/>
        <dsp:cNvSpPr/>
      </dsp:nvSpPr>
      <dsp:spPr>
        <a:xfrm>
          <a:off x="8730" y="2168521"/>
          <a:ext cx="2185312" cy="314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Categorical value</a:t>
          </a:r>
        </a:p>
      </dsp:txBody>
      <dsp:txXfrm>
        <a:off x="8730" y="2168521"/>
        <a:ext cx="2185312" cy="314164"/>
      </dsp:txXfrm>
    </dsp:sp>
    <dsp:sp modelId="{A3388689-077C-4237-8984-D941E4A496B5}">
      <dsp:nvSpPr>
        <dsp:cNvPr id="0" name=""/>
        <dsp:cNvSpPr/>
      </dsp:nvSpPr>
      <dsp:spPr>
        <a:xfrm>
          <a:off x="3286699" y="904749"/>
          <a:ext cx="764859" cy="76485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A449CCF3-5250-413C-8563-2D5D274FDED3}">
      <dsp:nvSpPr>
        <dsp:cNvPr id="0" name=""/>
        <dsp:cNvSpPr/>
      </dsp:nvSpPr>
      <dsp:spPr>
        <a:xfrm>
          <a:off x="2576472" y="1737460"/>
          <a:ext cx="2185312" cy="399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Amount of bill statement </a:t>
          </a:r>
        </a:p>
      </dsp:txBody>
      <dsp:txXfrm>
        <a:off x="2576472" y="1737460"/>
        <a:ext cx="2185312" cy="399502"/>
      </dsp:txXfrm>
    </dsp:sp>
    <dsp:sp modelId="{70E4F74B-1828-41CB-97F5-5E07F4DF5244}">
      <dsp:nvSpPr>
        <dsp:cNvPr id="0" name=""/>
        <dsp:cNvSpPr/>
      </dsp:nvSpPr>
      <dsp:spPr>
        <a:xfrm>
          <a:off x="2576472" y="2168521"/>
          <a:ext cx="2185312" cy="314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Numerical value, this can be reduced using PCA</a:t>
          </a:r>
        </a:p>
      </dsp:txBody>
      <dsp:txXfrm>
        <a:off x="2576472" y="2168521"/>
        <a:ext cx="2185312" cy="314164"/>
      </dsp:txXfrm>
    </dsp:sp>
    <dsp:sp modelId="{E7F64432-7C35-4A1B-B95A-293184FC2109}">
      <dsp:nvSpPr>
        <dsp:cNvPr id="0" name=""/>
        <dsp:cNvSpPr/>
      </dsp:nvSpPr>
      <dsp:spPr>
        <a:xfrm>
          <a:off x="5854441" y="904749"/>
          <a:ext cx="764859" cy="76485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4596A692-9558-4E5B-8B33-EC20B5BC4B0D}">
      <dsp:nvSpPr>
        <dsp:cNvPr id="0" name=""/>
        <dsp:cNvSpPr/>
      </dsp:nvSpPr>
      <dsp:spPr>
        <a:xfrm>
          <a:off x="5144214" y="1737460"/>
          <a:ext cx="2185312" cy="399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Amount of previous payment </a:t>
          </a:r>
        </a:p>
      </dsp:txBody>
      <dsp:txXfrm>
        <a:off x="5144214" y="1737460"/>
        <a:ext cx="2185312" cy="399502"/>
      </dsp:txXfrm>
    </dsp:sp>
    <dsp:sp modelId="{32C1EFE4-C799-4516-B018-90BB43E7C406}">
      <dsp:nvSpPr>
        <dsp:cNvPr id="0" name=""/>
        <dsp:cNvSpPr/>
      </dsp:nvSpPr>
      <dsp:spPr>
        <a:xfrm>
          <a:off x="5144214" y="2168521"/>
          <a:ext cx="2185312" cy="314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Numerical value, this can be reduced using PCA</a:t>
          </a:r>
        </a:p>
      </dsp:txBody>
      <dsp:txXfrm>
        <a:off x="5144214" y="2168521"/>
        <a:ext cx="2185312" cy="314164"/>
      </dsp:txXfrm>
    </dsp:sp>
    <dsp:sp modelId="{F91156E1-D5C8-4EB1-9D35-A91AB8BCB0F9}">
      <dsp:nvSpPr>
        <dsp:cNvPr id="0" name=""/>
        <dsp:cNvSpPr/>
      </dsp:nvSpPr>
      <dsp:spPr>
        <a:xfrm>
          <a:off x="8422183" y="904749"/>
          <a:ext cx="764859" cy="76485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E7D4E079-B625-456A-B7C7-D1266431F20B}">
      <dsp:nvSpPr>
        <dsp:cNvPr id="0" name=""/>
        <dsp:cNvSpPr/>
      </dsp:nvSpPr>
      <dsp:spPr>
        <a:xfrm>
          <a:off x="7711957" y="1737460"/>
          <a:ext cx="2185312" cy="3995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client's behavior </a:t>
          </a:r>
        </a:p>
      </dsp:txBody>
      <dsp:txXfrm>
        <a:off x="7711957" y="1737460"/>
        <a:ext cx="2185312" cy="399502"/>
      </dsp:txXfrm>
    </dsp:sp>
    <dsp:sp modelId="{AF32DF1F-13CA-4FCF-817C-FC5F25B24E75}">
      <dsp:nvSpPr>
        <dsp:cNvPr id="0" name=""/>
        <dsp:cNvSpPr/>
      </dsp:nvSpPr>
      <dsp:spPr>
        <a:xfrm>
          <a:off x="7711957" y="2168521"/>
          <a:ext cx="2185312" cy="314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a:t>This is the dependent value</a:t>
          </a:r>
          <a:br>
            <a:rPr lang="en-US" sz="1100" kern="1200"/>
          </a:br>
          <a:endParaRPr lang="en-US" sz="1100" kern="1200"/>
        </a:p>
      </dsp:txBody>
      <dsp:txXfrm>
        <a:off x="7711957" y="2168521"/>
        <a:ext cx="2185312" cy="31416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0ED7E1-3A9F-4BB9-8CFE-B6066F99FE99}">
      <dsp:nvSpPr>
        <dsp:cNvPr id="0" name=""/>
        <dsp:cNvSpPr/>
      </dsp:nvSpPr>
      <dsp:spPr>
        <a:xfrm>
          <a:off x="0" y="3058"/>
          <a:ext cx="9906000" cy="71185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E98447C-A6CE-4879-81B7-688F847DB278}">
      <dsp:nvSpPr>
        <dsp:cNvPr id="0" name=""/>
        <dsp:cNvSpPr/>
      </dsp:nvSpPr>
      <dsp:spPr>
        <a:xfrm>
          <a:off x="215336" y="163226"/>
          <a:ext cx="391521" cy="3915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FF41BBC0-93AD-415D-9B72-C02E922166A9}">
      <dsp:nvSpPr>
        <dsp:cNvPr id="0" name=""/>
        <dsp:cNvSpPr/>
      </dsp:nvSpPr>
      <dsp:spPr>
        <a:xfrm>
          <a:off x="822194" y="3058"/>
          <a:ext cx="4457700" cy="711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338" tIns="75338" rIns="75338" bIns="75338" numCol="1" spcCol="1270" anchor="ctr" anchorCtr="0">
          <a:noAutofit/>
        </a:bodyPr>
        <a:lstStyle/>
        <a:p>
          <a:pPr marL="0" lvl="0" indent="0" algn="l" defTabSz="889000">
            <a:lnSpc>
              <a:spcPct val="90000"/>
            </a:lnSpc>
            <a:spcBef>
              <a:spcPct val="0"/>
            </a:spcBef>
            <a:spcAft>
              <a:spcPct val="35000"/>
            </a:spcAft>
            <a:buNone/>
          </a:pPr>
          <a:r>
            <a:rPr lang="en-US" sz="2000" kern="1200"/>
            <a:t>1- Understanding Data</a:t>
          </a:r>
        </a:p>
      </dsp:txBody>
      <dsp:txXfrm>
        <a:off x="822194" y="3058"/>
        <a:ext cx="4457700" cy="711856"/>
      </dsp:txXfrm>
    </dsp:sp>
    <dsp:sp modelId="{DB5CA673-D6EB-43A9-8A6E-18AC273CA352}">
      <dsp:nvSpPr>
        <dsp:cNvPr id="0" name=""/>
        <dsp:cNvSpPr/>
      </dsp:nvSpPr>
      <dsp:spPr>
        <a:xfrm>
          <a:off x="5279894" y="3058"/>
          <a:ext cx="4625301" cy="711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338" tIns="75338" rIns="75338" bIns="75338" numCol="1" spcCol="1270" anchor="ctr" anchorCtr="0">
          <a:noAutofit/>
        </a:bodyPr>
        <a:lstStyle/>
        <a:p>
          <a:pPr marL="0" lvl="0" indent="0" algn="l" defTabSz="488950">
            <a:lnSpc>
              <a:spcPct val="90000"/>
            </a:lnSpc>
            <a:spcBef>
              <a:spcPct val="0"/>
            </a:spcBef>
            <a:spcAft>
              <a:spcPct val="35000"/>
            </a:spcAft>
            <a:buNone/>
          </a:pPr>
          <a:r>
            <a:rPr lang="en-US" sz="1100" kern="1200"/>
            <a:t>Need to convert the data, numerical to categorical</a:t>
          </a:r>
        </a:p>
      </dsp:txBody>
      <dsp:txXfrm>
        <a:off x="5279894" y="3058"/>
        <a:ext cx="4625301" cy="711856"/>
      </dsp:txXfrm>
    </dsp:sp>
    <dsp:sp modelId="{A6626564-66BF-4A7F-ACF9-DEE42E7CC81D}">
      <dsp:nvSpPr>
        <dsp:cNvPr id="0" name=""/>
        <dsp:cNvSpPr/>
      </dsp:nvSpPr>
      <dsp:spPr>
        <a:xfrm>
          <a:off x="0" y="892879"/>
          <a:ext cx="9906000" cy="71185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29A030-23FA-4B89-BACC-473E67A29A11}">
      <dsp:nvSpPr>
        <dsp:cNvPr id="0" name=""/>
        <dsp:cNvSpPr/>
      </dsp:nvSpPr>
      <dsp:spPr>
        <a:xfrm>
          <a:off x="215336" y="1053047"/>
          <a:ext cx="391521" cy="3915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0FC8014-99A5-4434-9CD5-59870B1E8B3F}">
      <dsp:nvSpPr>
        <dsp:cNvPr id="0" name=""/>
        <dsp:cNvSpPr/>
      </dsp:nvSpPr>
      <dsp:spPr>
        <a:xfrm>
          <a:off x="822194" y="892879"/>
          <a:ext cx="4457700" cy="711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338" tIns="75338" rIns="75338" bIns="75338" numCol="1" spcCol="1270" anchor="ctr" anchorCtr="0">
          <a:noAutofit/>
        </a:bodyPr>
        <a:lstStyle/>
        <a:p>
          <a:pPr marL="0" lvl="0" indent="0" algn="l" defTabSz="889000">
            <a:lnSpc>
              <a:spcPct val="90000"/>
            </a:lnSpc>
            <a:spcBef>
              <a:spcPct val="0"/>
            </a:spcBef>
            <a:spcAft>
              <a:spcPct val="35000"/>
            </a:spcAft>
            <a:buNone/>
          </a:pPr>
          <a:r>
            <a:rPr lang="en-US" sz="2000" kern="1200"/>
            <a:t>2-Proproces the information</a:t>
          </a:r>
        </a:p>
      </dsp:txBody>
      <dsp:txXfrm>
        <a:off x="822194" y="892879"/>
        <a:ext cx="4457700" cy="711856"/>
      </dsp:txXfrm>
    </dsp:sp>
    <dsp:sp modelId="{2DB82F61-9849-4723-9A56-15172CE59A81}">
      <dsp:nvSpPr>
        <dsp:cNvPr id="0" name=""/>
        <dsp:cNvSpPr/>
      </dsp:nvSpPr>
      <dsp:spPr>
        <a:xfrm>
          <a:off x="5279894" y="892879"/>
          <a:ext cx="4625301" cy="711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338" tIns="75338" rIns="75338" bIns="75338" numCol="1" spcCol="1270" anchor="ctr" anchorCtr="0">
          <a:noAutofit/>
        </a:bodyPr>
        <a:lstStyle/>
        <a:p>
          <a:pPr marL="0" lvl="0" indent="0" algn="l" defTabSz="488950">
            <a:lnSpc>
              <a:spcPct val="90000"/>
            </a:lnSpc>
            <a:spcBef>
              <a:spcPct val="0"/>
            </a:spcBef>
            <a:spcAft>
              <a:spcPct val="35000"/>
            </a:spcAft>
            <a:buNone/>
          </a:pPr>
          <a:r>
            <a:rPr lang="en-US" sz="1100" kern="1200"/>
            <a:t>Find a method to discard irrelevant information</a:t>
          </a:r>
        </a:p>
        <a:p>
          <a:pPr marL="57150" lvl="1" indent="-57150" algn="l" defTabSz="488950">
            <a:lnSpc>
              <a:spcPct val="90000"/>
            </a:lnSpc>
            <a:spcBef>
              <a:spcPct val="0"/>
            </a:spcBef>
            <a:spcAft>
              <a:spcPct val="15000"/>
            </a:spcAft>
            <a:buChar char="•"/>
          </a:pPr>
          <a:r>
            <a:rPr lang="en-US" sz="1100" kern="1200"/>
            <a:t>Correlation, PCA, Feature variance, recursive feature elimination</a:t>
          </a:r>
        </a:p>
      </dsp:txBody>
      <dsp:txXfrm>
        <a:off x="5279894" y="892879"/>
        <a:ext cx="4625301" cy="711856"/>
      </dsp:txXfrm>
    </dsp:sp>
    <dsp:sp modelId="{08C5107F-25CE-4844-96C3-F53159C12068}">
      <dsp:nvSpPr>
        <dsp:cNvPr id="0" name=""/>
        <dsp:cNvSpPr/>
      </dsp:nvSpPr>
      <dsp:spPr>
        <a:xfrm>
          <a:off x="0" y="1782700"/>
          <a:ext cx="9906000" cy="71185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E7AAB9-107A-4D6D-BD6B-F10815EF7A07}">
      <dsp:nvSpPr>
        <dsp:cNvPr id="0" name=""/>
        <dsp:cNvSpPr/>
      </dsp:nvSpPr>
      <dsp:spPr>
        <a:xfrm>
          <a:off x="215336" y="1942867"/>
          <a:ext cx="391521" cy="3915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9D799F8C-787D-4255-8DB6-8A5BA05A5CCD}">
      <dsp:nvSpPr>
        <dsp:cNvPr id="0" name=""/>
        <dsp:cNvSpPr/>
      </dsp:nvSpPr>
      <dsp:spPr>
        <a:xfrm>
          <a:off x="822194" y="1782700"/>
          <a:ext cx="4457700" cy="711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338" tIns="75338" rIns="75338" bIns="75338" numCol="1" spcCol="1270" anchor="ctr" anchorCtr="0">
          <a:noAutofit/>
        </a:bodyPr>
        <a:lstStyle/>
        <a:p>
          <a:pPr marL="0" lvl="0" indent="0" algn="l" defTabSz="889000">
            <a:lnSpc>
              <a:spcPct val="90000"/>
            </a:lnSpc>
            <a:spcBef>
              <a:spcPct val="0"/>
            </a:spcBef>
            <a:spcAft>
              <a:spcPct val="35000"/>
            </a:spcAft>
            <a:buNone/>
          </a:pPr>
          <a:r>
            <a:rPr lang="en-US" sz="2000" kern="1200"/>
            <a:t>3- Find the best model</a:t>
          </a:r>
        </a:p>
      </dsp:txBody>
      <dsp:txXfrm>
        <a:off x="822194" y="1782700"/>
        <a:ext cx="4457700" cy="711856"/>
      </dsp:txXfrm>
    </dsp:sp>
    <dsp:sp modelId="{26627603-66E2-4CFB-B67C-F93D3D9FBF95}">
      <dsp:nvSpPr>
        <dsp:cNvPr id="0" name=""/>
        <dsp:cNvSpPr/>
      </dsp:nvSpPr>
      <dsp:spPr>
        <a:xfrm>
          <a:off x="5279894" y="1782700"/>
          <a:ext cx="4625301" cy="711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338" tIns="75338" rIns="75338" bIns="75338" numCol="1" spcCol="1270" anchor="ctr" anchorCtr="0">
          <a:noAutofit/>
        </a:bodyPr>
        <a:lstStyle/>
        <a:p>
          <a:pPr marL="0" lvl="0" indent="0" algn="l" defTabSz="488950">
            <a:lnSpc>
              <a:spcPct val="90000"/>
            </a:lnSpc>
            <a:spcBef>
              <a:spcPct val="0"/>
            </a:spcBef>
            <a:spcAft>
              <a:spcPct val="35000"/>
            </a:spcAft>
            <a:buNone/>
          </a:pPr>
          <a:r>
            <a:rPr lang="en-US" sz="1100" kern="1200"/>
            <a:t>Use different machine learnings models: RF,SVM,KNN C5.0</a:t>
          </a:r>
        </a:p>
        <a:p>
          <a:pPr marL="0" lvl="0" indent="0" algn="l" defTabSz="488950">
            <a:lnSpc>
              <a:spcPct val="90000"/>
            </a:lnSpc>
            <a:spcBef>
              <a:spcPct val="0"/>
            </a:spcBef>
            <a:spcAft>
              <a:spcPct val="35000"/>
            </a:spcAft>
            <a:buNone/>
          </a:pPr>
          <a:r>
            <a:rPr lang="en-US" sz="1100" kern="1200"/>
            <a:t>Evaluate the best performance</a:t>
          </a:r>
        </a:p>
        <a:p>
          <a:pPr marL="57150" lvl="1" indent="-57150" algn="l" defTabSz="488950">
            <a:lnSpc>
              <a:spcPct val="90000"/>
            </a:lnSpc>
            <a:spcBef>
              <a:spcPct val="0"/>
            </a:spcBef>
            <a:spcAft>
              <a:spcPct val="15000"/>
            </a:spcAft>
            <a:buChar char="•"/>
          </a:pPr>
          <a:r>
            <a:rPr lang="en-US" sz="1100" kern="1200"/>
            <a:t>Kappa, accuracy</a:t>
          </a:r>
        </a:p>
      </dsp:txBody>
      <dsp:txXfrm>
        <a:off x="5279894" y="1782700"/>
        <a:ext cx="4625301" cy="711856"/>
      </dsp:txXfrm>
    </dsp:sp>
    <dsp:sp modelId="{A2000E4A-FB7F-497E-A630-0E3094B87244}">
      <dsp:nvSpPr>
        <dsp:cNvPr id="0" name=""/>
        <dsp:cNvSpPr/>
      </dsp:nvSpPr>
      <dsp:spPr>
        <a:xfrm>
          <a:off x="0" y="2672520"/>
          <a:ext cx="9906000" cy="71185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904CD6-E28B-4657-ACF4-8BCEDEAE04CF}">
      <dsp:nvSpPr>
        <dsp:cNvPr id="0" name=""/>
        <dsp:cNvSpPr/>
      </dsp:nvSpPr>
      <dsp:spPr>
        <a:xfrm>
          <a:off x="215336" y="2832688"/>
          <a:ext cx="391521" cy="39152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13EF042-1017-417B-9BF1-31FBA56BD374}">
      <dsp:nvSpPr>
        <dsp:cNvPr id="0" name=""/>
        <dsp:cNvSpPr/>
      </dsp:nvSpPr>
      <dsp:spPr>
        <a:xfrm>
          <a:off x="822194" y="2672520"/>
          <a:ext cx="9083001" cy="711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5338" tIns="75338" rIns="75338" bIns="75338" numCol="1" spcCol="1270" anchor="ctr" anchorCtr="0">
          <a:noAutofit/>
        </a:bodyPr>
        <a:lstStyle/>
        <a:p>
          <a:pPr marL="0" lvl="0" indent="0" algn="l" defTabSz="889000">
            <a:lnSpc>
              <a:spcPct val="90000"/>
            </a:lnSpc>
            <a:spcBef>
              <a:spcPct val="0"/>
            </a:spcBef>
            <a:spcAft>
              <a:spcPct val="35000"/>
            </a:spcAft>
            <a:buNone/>
          </a:pPr>
          <a:r>
            <a:rPr lang="en-US" sz="2000" kern="1200"/>
            <a:t>4-Use the best model to predict the results define in our problem statement</a:t>
          </a:r>
        </a:p>
      </dsp:txBody>
      <dsp:txXfrm>
        <a:off x="822194" y="2672520"/>
        <a:ext cx="9083001" cy="71185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AC5BEB-9CB1-4F04-AD6D-3B2BC6B17CA7}">
      <dsp:nvSpPr>
        <dsp:cNvPr id="0" name=""/>
        <dsp:cNvSpPr/>
      </dsp:nvSpPr>
      <dsp:spPr>
        <a:xfrm>
          <a:off x="1662216" y="0"/>
          <a:ext cx="1510523" cy="13577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8E6C4A9-CE29-4548-9D4B-89CF9D10E76A}">
      <dsp:nvSpPr>
        <dsp:cNvPr id="0" name=""/>
        <dsp:cNvSpPr/>
      </dsp:nvSpPr>
      <dsp:spPr>
        <a:xfrm>
          <a:off x="259587" y="1488717"/>
          <a:ext cx="4315781" cy="5819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b="1"/>
          </a:pPr>
          <a:r>
            <a:rPr lang="en-US" sz="3600" kern="1200"/>
            <a:t>Python</a:t>
          </a:r>
        </a:p>
      </dsp:txBody>
      <dsp:txXfrm>
        <a:off x="259587" y="1488717"/>
        <a:ext cx="4315781" cy="581908"/>
      </dsp:txXfrm>
    </dsp:sp>
    <dsp:sp modelId="{C77249DA-4677-45BF-8EDD-D8EDCF06FB1B}">
      <dsp:nvSpPr>
        <dsp:cNvPr id="0" name=""/>
        <dsp:cNvSpPr/>
      </dsp:nvSpPr>
      <dsp:spPr>
        <a:xfrm>
          <a:off x="259587" y="2131524"/>
          <a:ext cx="4315781" cy="1255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For this project the idea is to migrate from r studio to Python.</a:t>
          </a:r>
        </a:p>
        <a:p>
          <a:pPr marL="0" lvl="0" indent="0" algn="ctr" defTabSz="755650">
            <a:lnSpc>
              <a:spcPct val="90000"/>
            </a:lnSpc>
            <a:spcBef>
              <a:spcPct val="0"/>
            </a:spcBef>
            <a:spcAft>
              <a:spcPct val="35000"/>
            </a:spcAft>
            <a:buNone/>
          </a:pPr>
          <a:r>
            <a:rPr lang="en-US" sz="1700" kern="1200"/>
            <a:t>Python is more widely known</a:t>
          </a:r>
        </a:p>
        <a:p>
          <a:pPr marL="0" lvl="0" indent="0" algn="ctr" defTabSz="755650">
            <a:lnSpc>
              <a:spcPct val="90000"/>
            </a:lnSpc>
            <a:spcBef>
              <a:spcPct val="0"/>
            </a:spcBef>
            <a:spcAft>
              <a:spcPct val="35000"/>
            </a:spcAft>
            <a:buNone/>
          </a:pPr>
          <a:r>
            <a:rPr lang="en-US" sz="1700" kern="1200" dirty="0"/>
            <a:t>Python have similar library “</a:t>
          </a:r>
          <a:r>
            <a:rPr lang="en-US" sz="1700" kern="1200" dirty="0" err="1"/>
            <a:t>sklearn</a:t>
          </a:r>
          <a:r>
            <a:rPr lang="en-US" sz="1700" kern="1200" dirty="0"/>
            <a:t>” as R Caret”.</a:t>
          </a:r>
        </a:p>
      </dsp:txBody>
      <dsp:txXfrm>
        <a:off x="259587" y="2131524"/>
        <a:ext cx="4315781" cy="1255911"/>
      </dsp:txXfrm>
    </dsp:sp>
    <dsp:sp modelId="{C5EAF1B0-0481-4592-B159-C437C22DD8DE}">
      <dsp:nvSpPr>
        <dsp:cNvPr id="0" name=""/>
        <dsp:cNvSpPr/>
      </dsp:nvSpPr>
      <dsp:spPr>
        <a:xfrm>
          <a:off x="6733259" y="0"/>
          <a:ext cx="1510523" cy="13577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12FAC4F5-6F58-4420-8E6B-D54A3A8F057A}">
      <dsp:nvSpPr>
        <dsp:cNvPr id="0" name=""/>
        <dsp:cNvSpPr/>
      </dsp:nvSpPr>
      <dsp:spPr>
        <a:xfrm>
          <a:off x="5330630" y="1488717"/>
          <a:ext cx="4315781" cy="5819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600200">
            <a:lnSpc>
              <a:spcPct val="90000"/>
            </a:lnSpc>
            <a:spcBef>
              <a:spcPct val="0"/>
            </a:spcBef>
            <a:spcAft>
              <a:spcPct val="35000"/>
            </a:spcAft>
            <a:buNone/>
            <a:defRPr b="1"/>
          </a:pPr>
          <a:r>
            <a:rPr lang="en-US" sz="3600" kern="1200"/>
            <a:t>Start using git</a:t>
          </a:r>
        </a:p>
      </dsp:txBody>
      <dsp:txXfrm>
        <a:off x="5330630" y="1488717"/>
        <a:ext cx="4315781" cy="581908"/>
      </dsp:txXfrm>
    </dsp:sp>
    <dsp:sp modelId="{9D2B68F9-EA05-4A82-A889-C6A4BB263A66}">
      <dsp:nvSpPr>
        <dsp:cNvPr id="0" name=""/>
        <dsp:cNvSpPr/>
      </dsp:nvSpPr>
      <dsp:spPr>
        <a:xfrm>
          <a:off x="5330630" y="2131524"/>
          <a:ext cx="4315781" cy="12559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US" sz="1700" kern="1200"/>
            <a:t>Starting implemented the best practices of the industry using Git.</a:t>
          </a:r>
        </a:p>
        <a:p>
          <a:pPr marL="0" lvl="0" indent="0" algn="ctr" defTabSz="755650">
            <a:lnSpc>
              <a:spcPct val="90000"/>
            </a:lnSpc>
            <a:spcBef>
              <a:spcPct val="0"/>
            </a:spcBef>
            <a:spcAft>
              <a:spcPct val="35000"/>
            </a:spcAft>
            <a:buNone/>
          </a:pPr>
          <a:r>
            <a:rPr lang="en-US" sz="1700" kern="1200"/>
            <a:t>Git: Control version system</a:t>
          </a:r>
        </a:p>
      </dsp:txBody>
      <dsp:txXfrm>
        <a:off x="5330630" y="2131524"/>
        <a:ext cx="4315781" cy="125591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BC40FD4-49E5-45F4-9F5F-D127674F3B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97B86CE-7533-4591-A533-3B285CBFBD3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F42818B-C764-43FB-9100-6BE58FDE1954}" type="datetimeFigureOut">
              <a:rPr lang="en-US" smtClean="0"/>
              <a:t>4/4/2020</a:t>
            </a:fld>
            <a:endParaRPr lang="en-US" dirty="0"/>
          </a:p>
        </p:txBody>
      </p:sp>
      <p:sp>
        <p:nvSpPr>
          <p:cNvPr id="4" name="Footer Placeholder 3">
            <a:extLst>
              <a:ext uri="{FF2B5EF4-FFF2-40B4-BE49-F238E27FC236}">
                <a16:creationId xmlns:a16="http://schemas.microsoft.com/office/drawing/2014/main" id="{6697BB4A-C2FA-48DD-9F31-664DF2C9F7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540AB79-C081-43E8-B49C-BA9D38FCFC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5F1E10-4074-4DC3-8E35-9146BD1FD828}" type="slidenum">
              <a:rPr lang="en-US" smtClean="0"/>
              <a:t>‹#›</a:t>
            </a:fld>
            <a:endParaRPr lang="en-US" dirty="0"/>
          </a:p>
        </p:txBody>
      </p:sp>
    </p:spTree>
    <p:extLst>
      <p:ext uri="{BB962C8B-B14F-4D97-AF65-F5344CB8AC3E}">
        <p14:creationId xmlns:p14="http://schemas.microsoft.com/office/powerpoint/2010/main" val="29888127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0BC4BE-0D73-E240-8B38-104FAC465A91}" type="datetimeFigureOut">
              <a:rPr lang="en-US" smtClean="0"/>
              <a:t>4/4/2020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8C15C5-0688-5345-99FC-721E08AD15D5}" type="slidenum">
              <a:rPr lang="en-US" smtClean="0"/>
              <a:t>‹#›</a:t>
            </a:fld>
            <a:endParaRPr lang="en-US" dirty="0"/>
          </a:p>
        </p:txBody>
      </p:sp>
    </p:spTree>
    <p:extLst>
      <p:ext uri="{BB962C8B-B14F-4D97-AF65-F5344CB8AC3E}">
        <p14:creationId xmlns:p14="http://schemas.microsoft.com/office/powerpoint/2010/main" val="4276855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C15C5-0688-5345-99FC-721E08AD15D5}" type="slidenum">
              <a:rPr lang="en-US" smtClean="0"/>
              <a:t>1</a:t>
            </a:fld>
            <a:endParaRPr lang="en-US" dirty="0"/>
          </a:p>
        </p:txBody>
      </p:sp>
    </p:spTree>
    <p:extLst>
      <p:ext uri="{BB962C8B-B14F-4D97-AF65-F5344CB8AC3E}">
        <p14:creationId xmlns:p14="http://schemas.microsoft.com/office/powerpoint/2010/main" val="3121035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C15C5-0688-5345-99FC-721E08AD15D5}" type="slidenum">
              <a:rPr lang="en-US" smtClean="0"/>
              <a:t>2</a:t>
            </a:fld>
            <a:endParaRPr lang="en-US" dirty="0"/>
          </a:p>
        </p:txBody>
      </p:sp>
    </p:spTree>
    <p:extLst>
      <p:ext uri="{BB962C8B-B14F-4D97-AF65-F5344CB8AC3E}">
        <p14:creationId xmlns:p14="http://schemas.microsoft.com/office/powerpoint/2010/main" val="3047512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E8C15C5-0688-5345-99FC-721E08AD15D5}" type="slidenum">
              <a:rPr lang="en-US" smtClean="0"/>
              <a:t>6</a:t>
            </a:fld>
            <a:endParaRPr lang="en-US" dirty="0"/>
          </a:p>
        </p:txBody>
      </p:sp>
    </p:spTree>
    <p:extLst>
      <p:ext uri="{BB962C8B-B14F-4D97-AF65-F5344CB8AC3E}">
        <p14:creationId xmlns:p14="http://schemas.microsoft.com/office/powerpoint/2010/main" val="42940534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E8C15C5-0688-5345-99FC-721E08AD15D5}" type="slidenum">
              <a:rPr lang="en-US" smtClean="0"/>
              <a:t>16</a:t>
            </a:fld>
            <a:endParaRPr lang="en-US" dirty="0"/>
          </a:p>
        </p:txBody>
      </p:sp>
    </p:spTree>
    <p:extLst>
      <p:ext uri="{BB962C8B-B14F-4D97-AF65-F5344CB8AC3E}">
        <p14:creationId xmlns:p14="http://schemas.microsoft.com/office/powerpoint/2010/main" val="2777307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788011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300259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6345203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740075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384169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158357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113636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681757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65677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856508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2874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139651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59688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26638921"/>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0197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018709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a:t>Click icon to add picture</a:t>
            </a:r>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smtClean="0"/>
              <a:pPr/>
              <a:t>4/4/2020</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93811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smtClean="0"/>
              <a:pPr/>
              <a:t>4/4/2020</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49767075"/>
      </p:ext>
    </p:extLst>
  </p:cSld>
  <p:clrMap bg1="dk1" tx1="lt1" bg2="dk2" tx2="lt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 id="2147483825" r:id="rId13"/>
    <p:sldLayoutId id="2147483826" r:id="rId14"/>
    <p:sldLayoutId id="2147483827" r:id="rId15"/>
    <p:sldLayoutId id="2147483828" r:id="rId16"/>
    <p:sldLayoutId id="2147483829"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5.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8" name="Picture 7" descr="students looking into microscope">
            <a:extLst>
              <a:ext uri="{FF2B5EF4-FFF2-40B4-BE49-F238E27FC236}">
                <a16:creationId xmlns:a16="http://schemas.microsoft.com/office/drawing/2014/main" id="{082DAC18-E623-0546-920C-6676DF6BBA3F}"/>
              </a:ext>
            </a:extLst>
          </p:cNvPr>
          <p:cNvPicPr>
            <a:picLocks noChangeAspect="1"/>
          </p:cNvPicPr>
          <p:nvPr/>
        </p:nvPicPr>
        <p:blipFill rotWithShape="1">
          <a:blip r:embed="rId4" cstate="print">
            <a:duotone>
              <a:prstClr val="black"/>
              <a:schemeClr val="bg1">
                <a:tint val="45000"/>
                <a:satMod val="400000"/>
              </a:schemeClr>
            </a:duotone>
            <a:alphaModFix amt="25000"/>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74080833-6B30-404E-B0FA-39D7DC4B1616}"/>
              </a:ext>
            </a:extLst>
          </p:cNvPr>
          <p:cNvSpPr>
            <a:spLocks noGrp="1"/>
          </p:cNvSpPr>
          <p:nvPr>
            <p:ph type="ctrTitle"/>
          </p:nvPr>
        </p:nvSpPr>
        <p:spPr>
          <a:xfrm>
            <a:off x="361124" y="0"/>
            <a:ext cx="11251756" cy="6857990"/>
          </a:xfrm>
        </p:spPr>
        <p:txBody>
          <a:bodyPr anchor="ctr">
            <a:noAutofit/>
          </a:bodyPr>
          <a:lstStyle/>
          <a:p>
            <a:pPr algn="l"/>
            <a:r>
              <a:rPr lang="en-US" sz="11700" b="1" dirty="0"/>
              <a:t>Data Science</a:t>
            </a:r>
            <a:br>
              <a:rPr lang="en-US" sz="11700" b="1" dirty="0"/>
            </a:br>
            <a:r>
              <a:rPr lang="en-US" sz="6000" dirty="0">
                <a:solidFill>
                  <a:schemeClr val="tx1"/>
                </a:solidFill>
              </a:rPr>
              <a:t>Framework Report</a:t>
            </a:r>
            <a:br>
              <a:rPr lang="en-US" sz="6000" dirty="0">
                <a:solidFill>
                  <a:schemeClr val="tx1"/>
                </a:solidFill>
              </a:rPr>
            </a:br>
            <a:br>
              <a:rPr lang="en-US" sz="6000" dirty="0">
                <a:solidFill>
                  <a:schemeClr val="tx1"/>
                </a:solidFill>
              </a:rPr>
            </a:br>
            <a:br>
              <a:rPr lang="en-US" sz="6000" dirty="0">
                <a:solidFill>
                  <a:schemeClr val="tx1"/>
                </a:solidFill>
              </a:rPr>
            </a:br>
            <a:br>
              <a:rPr lang="en-US" sz="6000" dirty="0">
                <a:solidFill>
                  <a:schemeClr val="tx1"/>
                </a:solidFill>
              </a:rPr>
            </a:br>
            <a:r>
              <a:rPr lang="en-US" sz="3000" dirty="0">
                <a:solidFill>
                  <a:schemeClr val="tx1"/>
                </a:solidFill>
              </a:rPr>
              <a:t>Mauricio Carvajal</a:t>
            </a:r>
            <a:endParaRPr lang="en-US" sz="3000" b="1" dirty="0"/>
          </a:p>
        </p:txBody>
      </p:sp>
    </p:spTree>
    <p:extLst>
      <p:ext uri="{BB962C8B-B14F-4D97-AF65-F5344CB8AC3E}">
        <p14:creationId xmlns:p14="http://schemas.microsoft.com/office/powerpoint/2010/main" val="814101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A55AB-9035-47A9-96D2-28446B8857AF}"/>
              </a:ext>
            </a:extLst>
          </p:cNvPr>
          <p:cNvSpPr>
            <a:spLocks noGrp="1"/>
          </p:cNvSpPr>
          <p:nvPr>
            <p:ph type="title"/>
          </p:nvPr>
        </p:nvSpPr>
        <p:spPr>
          <a:xfrm>
            <a:off x="1141413" y="609600"/>
            <a:ext cx="9905998" cy="1468582"/>
          </a:xfrm>
        </p:spPr>
        <p:txBody>
          <a:bodyPr>
            <a:normAutofit/>
          </a:bodyPr>
          <a:lstStyle/>
          <a:p>
            <a:r>
              <a:rPr lang="en-US" dirty="0">
                <a:effectLst/>
              </a:rPr>
              <a:t> Information of the data</a:t>
            </a:r>
            <a:endParaRPr lang="en-US"/>
          </a:p>
        </p:txBody>
      </p:sp>
      <p:graphicFrame>
        <p:nvGraphicFramePr>
          <p:cNvPr id="5" name="Content Placeholder 2">
            <a:extLst>
              <a:ext uri="{FF2B5EF4-FFF2-40B4-BE49-F238E27FC236}">
                <a16:creationId xmlns:a16="http://schemas.microsoft.com/office/drawing/2014/main" id="{E2B20125-F0E4-418F-9D2A-2306B36DD80B}"/>
              </a:ext>
            </a:extLst>
          </p:cNvPr>
          <p:cNvGraphicFramePr>
            <a:graphicFrameLocks noGrp="1"/>
          </p:cNvGraphicFramePr>
          <p:nvPr>
            <p:ph idx="1"/>
            <p:extLst>
              <p:ext uri="{D42A27DB-BD31-4B8C-83A1-F6EECF244321}">
                <p14:modId xmlns:p14="http://schemas.microsoft.com/office/powerpoint/2010/main" val="3809379715"/>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927944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2A55AB-9035-47A9-96D2-28446B8857AF}"/>
              </a:ext>
            </a:extLst>
          </p:cNvPr>
          <p:cNvSpPr>
            <a:spLocks noGrp="1"/>
          </p:cNvSpPr>
          <p:nvPr>
            <p:ph type="title"/>
          </p:nvPr>
        </p:nvSpPr>
        <p:spPr>
          <a:xfrm>
            <a:off x="1141413" y="609600"/>
            <a:ext cx="9905998" cy="1468582"/>
          </a:xfrm>
        </p:spPr>
        <p:txBody>
          <a:bodyPr vert="horz" lIns="91440" tIns="45720" rIns="91440" bIns="45720" rtlCol="0" anchor="ctr">
            <a:normAutofit/>
          </a:bodyPr>
          <a:lstStyle/>
          <a:p>
            <a:r>
              <a:rPr lang="en-US" kern="1200" cap="all" dirty="0">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 Information of the data</a:t>
            </a:r>
          </a:p>
        </p:txBody>
      </p:sp>
      <p:graphicFrame>
        <p:nvGraphicFramePr>
          <p:cNvPr id="7" name="Content Placeholder 2">
            <a:extLst>
              <a:ext uri="{FF2B5EF4-FFF2-40B4-BE49-F238E27FC236}">
                <a16:creationId xmlns:a16="http://schemas.microsoft.com/office/drawing/2014/main" id="{6018BA2C-831B-440D-B76D-7A2EE2178FBB}"/>
              </a:ext>
            </a:extLst>
          </p:cNvPr>
          <p:cNvGraphicFramePr/>
          <p:nvPr>
            <p:extLst>
              <p:ext uri="{D42A27DB-BD31-4B8C-83A1-F6EECF244321}">
                <p14:modId xmlns:p14="http://schemas.microsoft.com/office/powerpoint/2010/main" val="3438053191"/>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933551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42648-2B24-4A10-8D09-F279107A9C02}"/>
              </a:ext>
            </a:extLst>
          </p:cNvPr>
          <p:cNvSpPr>
            <a:spLocks noGrp="1"/>
          </p:cNvSpPr>
          <p:nvPr>
            <p:ph type="title"/>
          </p:nvPr>
        </p:nvSpPr>
        <p:spPr>
          <a:xfrm>
            <a:off x="1141413" y="609600"/>
            <a:ext cx="9905998" cy="1468582"/>
          </a:xfrm>
        </p:spPr>
        <p:txBody>
          <a:bodyPr>
            <a:normAutofit/>
          </a:bodyPr>
          <a:lstStyle/>
          <a:p>
            <a:r>
              <a:rPr lang="en-US" dirty="0"/>
              <a:t>Data Management</a:t>
            </a:r>
            <a:endParaRPr lang="en-US"/>
          </a:p>
        </p:txBody>
      </p:sp>
      <p:graphicFrame>
        <p:nvGraphicFramePr>
          <p:cNvPr id="5" name="Content Placeholder 2">
            <a:extLst>
              <a:ext uri="{FF2B5EF4-FFF2-40B4-BE49-F238E27FC236}">
                <a16:creationId xmlns:a16="http://schemas.microsoft.com/office/drawing/2014/main" id="{04E34CEA-E786-4676-B765-58911DD88E7E}"/>
              </a:ext>
            </a:extLst>
          </p:cNvPr>
          <p:cNvGraphicFramePr>
            <a:graphicFrameLocks noGrp="1"/>
          </p:cNvGraphicFramePr>
          <p:nvPr>
            <p:ph idx="1"/>
            <p:extLst>
              <p:ext uri="{D42A27DB-BD31-4B8C-83A1-F6EECF244321}">
                <p14:modId xmlns:p14="http://schemas.microsoft.com/office/powerpoint/2010/main" val="3533934835"/>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00602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3074" name="Picture 2" descr="What is Compliance Risk Management? — The Red Flag Group®">
            <a:extLst>
              <a:ext uri="{FF2B5EF4-FFF2-40B4-BE49-F238E27FC236}">
                <a16:creationId xmlns:a16="http://schemas.microsoft.com/office/drawing/2014/main" id="{A96CC2DF-7E47-48C9-9C77-B65F1F4369BD}"/>
              </a:ext>
            </a:extLst>
          </p:cNvPr>
          <p:cNvPicPr>
            <a:picLocks noChangeAspect="1" noChangeArrowheads="1"/>
          </p:cNvPicPr>
          <p:nvPr/>
        </p:nvPicPr>
        <p:blipFill rotWithShape="1">
          <a:blip r:embed="rId3">
            <a:alphaModFix amt="15000"/>
            <a:extLst>
              <a:ext uri="{28A0092B-C50C-407E-A947-70E740481C1C}">
                <a14:useLocalDpi xmlns:a14="http://schemas.microsoft.com/office/drawing/2010/main" val="0"/>
              </a:ext>
            </a:extLst>
          </a:blip>
          <a:srcRect l="8113" r="4777" b="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1474012-8CF9-4092-9157-9BA18615D35A}"/>
              </a:ext>
            </a:extLst>
          </p:cNvPr>
          <p:cNvSpPr>
            <a:spLocks noGrp="1"/>
          </p:cNvSpPr>
          <p:nvPr>
            <p:ph type="title"/>
          </p:nvPr>
        </p:nvSpPr>
        <p:spPr>
          <a:xfrm>
            <a:off x="1141413" y="609600"/>
            <a:ext cx="9905998" cy="1905000"/>
          </a:xfrm>
        </p:spPr>
        <p:txBody>
          <a:bodyPr>
            <a:normAutofit/>
          </a:bodyPr>
          <a:lstStyle/>
          <a:p>
            <a:r>
              <a:rPr lang="en-US"/>
              <a:t>Risk Data management </a:t>
            </a:r>
            <a:endParaRPr lang="en-US" dirty="0"/>
          </a:p>
        </p:txBody>
      </p:sp>
      <p:sp>
        <p:nvSpPr>
          <p:cNvPr id="3" name="Content Placeholder 2">
            <a:extLst>
              <a:ext uri="{FF2B5EF4-FFF2-40B4-BE49-F238E27FC236}">
                <a16:creationId xmlns:a16="http://schemas.microsoft.com/office/drawing/2014/main" id="{664D0AD4-3000-40F8-870F-114E3F0343C6}"/>
              </a:ext>
            </a:extLst>
          </p:cNvPr>
          <p:cNvSpPr>
            <a:spLocks noGrp="1"/>
          </p:cNvSpPr>
          <p:nvPr>
            <p:ph idx="1"/>
          </p:nvPr>
        </p:nvSpPr>
        <p:spPr>
          <a:xfrm>
            <a:off x="1141413" y="2666999"/>
            <a:ext cx="9905998" cy="3124201"/>
          </a:xfrm>
        </p:spPr>
        <p:txBody>
          <a:bodyPr>
            <a:normAutofit/>
          </a:bodyPr>
          <a:lstStyle/>
          <a:p>
            <a:r>
              <a:rPr lang="en-US" dirty="0"/>
              <a:t>Change the customer sending habits is not </a:t>
            </a:r>
            <a:r>
              <a:rPr lang="en-US" dirty="0" err="1"/>
              <a:t>posible</a:t>
            </a:r>
            <a:r>
              <a:rPr lang="en-US" dirty="0"/>
              <a:t> </a:t>
            </a:r>
          </a:p>
          <a:p>
            <a:r>
              <a:rPr lang="en-US" dirty="0"/>
              <a:t>Need to have clear understanding of the type of the data.</a:t>
            </a:r>
          </a:p>
          <a:p>
            <a:pPr lvl="1"/>
            <a:r>
              <a:rPr lang="en-US" dirty="0"/>
              <a:t>Conversion from numerical to categorial as needed</a:t>
            </a:r>
          </a:p>
          <a:p>
            <a:r>
              <a:rPr lang="en-US" dirty="0"/>
              <a:t>Understand if the problem is classification or regression problem</a:t>
            </a:r>
          </a:p>
          <a:p>
            <a:r>
              <a:rPr lang="en-US" dirty="0"/>
              <a:t>The time that is needed to build the models</a:t>
            </a:r>
          </a:p>
          <a:p>
            <a:r>
              <a:rPr lang="en-US" dirty="0"/>
              <a:t>Human behavior is difficult to model</a:t>
            </a:r>
          </a:p>
          <a:p>
            <a:endParaRPr lang="en-US" dirty="0"/>
          </a:p>
          <a:p>
            <a:endParaRPr lang="en-US" dirty="0"/>
          </a:p>
          <a:p>
            <a:endParaRPr lang="en-US" dirty="0"/>
          </a:p>
        </p:txBody>
      </p:sp>
    </p:spTree>
    <p:extLst>
      <p:ext uri="{BB962C8B-B14F-4D97-AF65-F5344CB8AC3E}">
        <p14:creationId xmlns:p14="http://schemas.microsoft.com/office/powerpoint/2010/main" val="14930301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098" name="Picture 2" descr="Getting Started in Social Media -">
            <a:extLst>
              <a:ext uri="{FF2B5EF4-FFF2-40B4-BE49-F238E27FC236}">
                <a16:creationId xmlns:a16="http://schemas.microsoft.com/office/drawing/2014/main" id="{389DF86A-B204-4BE7-9454-B9D2EEB91E5D}"/>
              </a:ext>
            </a:extLst>
          </p:cNvPr>
          <p:cNvPicPr>
            <a:picLocks noChangeAspect="1" noChangeArrowheads="1"/>
          </p:cNvPicPr>
          <p:nvPr/>
        </p:nvPicPr>
        <p:blipFill rotWithShape="1">
          <a:blip r:embed="rId3">
            <a:alphaModFix amt="15000"/>
            <a:extLst>
              <a:ext uri="{28A0092B-C50C-407E-A947-70E740481C1C}">
                <a14:useLocalDpi xmlns:a14="http://schemas.microsoft.com/office/drawing/2010/main" val="0"/>
              </a:ext>
            </a:extLst>
          </a:blip>
          <a:srcRect t="19664" b="24086"/>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E17B8FB-74C4-452D-84AD-ED0A6BFA753E}"/>
              </a:ext>
            </a:extLst>
          </p:cNvPr>
          <p:cNvSpPr>
            <a:spLocks noGrp="1"/>
          </p:cNvSpPr>
          <p:nvPr>
            <p:ph type="title"/>
          </p:nvPr>
        </p:nvSpPr>
        <p:spPr>
          <a:xfrm>
            <a:off x="1141413" y="609600"/>
            <a:ext cx="9905998" cy="1905000"/>
          </a:xfrm>
        </p:spPr>
        <p:txBody>
          <a:bodyPr>
            <a:normAutofit/>
          </a:bodyPr>
          <a:lstStyle/>
          <a:p>
            <a:r>
              <a:rPr lang="en-US" dirty="0"/>
              <a:t>Initial Insights</a:t>
            </a:r>
          </a:p>
        </p:txBody>
      </p:sp>
      <p:sp>
        <p:nvSpPr>
          <p:cNvPr id="3" name="Content Placeholder 2">
            <a:extLst>
              <a:ext uri="{FF2B5EF4-FFF2-40B4-BE49-F238E27FC236}">
                <a16:creationId xmlns:a16="http://schemas.microsoft.com/office/drawing/2014/main" id="{96821039-1DD7-44D4-AB74-2D46C33E6272}"/>
              </a:ext>
            </a:extLst>
          </p:cNvPr>
          <p:cNvSpPr>
            <a:spLocks noGrp="1"/>
          </p:cNvSpPr>
          <p:nvPr>
            <p:ph idx="1"/>
          </p:nvPr>
        </p:nvSpPr>
        <p:spPr>
          <a:xfrm>
            <a:off x="1141413" y="2666999"/>
            <a:ext cx="9905998" cy="3124201"/>
          </a:xfrm>
        </p:spPr>
        <p:txBody>
          <a:bodyPr>
            <a:normAutofit/>
          </a:bodyPr>
          <a:lstStyle/>
          <a:p>
            <a:r>
              <a:rPr lang="en-US" dirty="0"/>
              <a:t>History of previous behavior is key to create a model that can predict the possible behavior of the customer.</a:t>
            </a:r>
          </a:p>
          <a:p>
            <a:r>
              <a:rPr lang="en-US" dirty="0"/>
              <a:t>The age of the customer can another factor to take into consideration</a:t>
            </a:r>
          </a:p>
          <a:p>
            <a:r>
              <a:rPr lang="en-US" dirty="0"/>
              <a:t>Gender, can be risky to analyze this feature due to any discriminations in the findings.</a:t>
            </a:r>
          </a:p>
          <a:p>
            <a:r>
              <a:rPr lang="en-US" dirty="0"/>
              <a:t>The amount of given credit can be binned or grouped to have better understanding.</a:t>
            </a:r>
          </a:p>
          <a:p>
            <a:r>
              <a:rPr lang="en-US" dirty="0"/>
              <a:t>The age can be grouped as: Youth, youth Adult, Adult, Seniors. </a:t>
            </a:r>
          </a:p>
        </p:txBody>
      </p:sp>
    </p:spTree>
    <p:extLst>
      <p:ext uri="{BB962C8B-B14F-4D97-AF65-F5344CB8AC3E}">
        <p14:creationId xmlns:p14="http://schemas.microsoft.com/office/powerpoint/2010/main" val="3262848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7FB05-BDC9-4583-BA9D-89029F86A360}"/>
              </a:ext>
            </a:extLst>
          </p:cNvPr>
          <p:cNvSpPr>
            <a:spLocks noGrp="1"/>
          </p:cNvSpPr>
          <p:nvPr>
            <p:ph type="title"/>
          </p:nvPr>
        </p:nvSpPr>
        <p:spPr>
          <a:xfrm>
            <a:off x="1141413" y="609600"/>
            <a:ext cx="9905998" cy="1468582"/>
          </a:xfrm>
        </p:spPr>
        <p:txBody>
          <a:bodyPr>
            <a:normAutofit/>
          </a:bodyPr>
          <a:lstStyle/>
          <a:p>
            <a:r>
              <a:rPr lang="en-US" dirty="0"/>
              <a:t>Environmental changes</a:t>
            </a:r>
          </a:p>
        </p:txBody>
      </p:sp>
      <p:graphicFrame>
        <p:nvGraphicFramePr>
          <p:cNvPr id="7" name="Content Placeholder 2">
            <a:extLst>
              <a:ext uri="{FF2B5EF4-FFF2-40B4-BE49-F238E27FC236}">
                <a16:creationId xmlns:a16="http://schemas.microsoft.com/office/drawing/2014/main" id="{948380BA-AB75-42FB-9B2F-43202583DA3D}"/>
              </a:ext>
            </a:extLst>
          </p:cNvPr>
          <p:cNvGraphicFramePr>
            <a:graphicFrameLocks noGrp="1"/>
          </p:cNvGraphicFramePr>
          <p:nvPr>
            <p:ph idx="1"/>
            <p:extLst>
              <p:ext uri="{D42A27DB-BD31-4B8C-83A1-F6EECF244321}">
                <p14:modId xmlns:p14="http://schemas.microsoft.com/office/powerpoint/2010/main" val="3691316701"/>
              </p:ext>
            </p:extLst>
          </p:nvPr>
        </p:nvGraphicFramePr>
        <p:xfrm>
          <a:off x="1141413" y="2286000"/>
          <a:ext cx="9906000" cy="338743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688147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80833-6B30-404E-B0FA-39D7DC4B1616}"/>
              </a:ext>
            </a:extLst>
          </p:cNvPr>
          <p:cNvSpPr>
            <a:spLocks noGrp="1"/>
          </p:cNvSpPr>
          <p:nvPr>
            <p:ph type="ctrTitle"/>
          </p:nvPr>
        </p:nvSpPr>
        <p:spPr>
          <a:xfrm>
            <a:off x="1751012" y="4363271"/>
            <a:ext cx="8676222" cy="1066801"/>
          </a:xfrm>
        </p:spPr>
        <p:txBody>
          <a:bodyPr>
            <a:normAutofit/>
          </a:bodyPr>
          <a:lstStyle/>
          <a:p>
            <a:pPr>
              <a:lnSpc>
                <a:spcPct val="90000"/>
              </a:lnSpc>
            </a:pPr>
            <a:r>
              <a:rPr lang="en-US" sz="3400" b="1"/>
              <a:t>Thank </a:t>
            </a:r>
            <a:br>
              <a:rPr lang="en-US" sz="3400" b="1"/>
            </a:br>
            <a:r>
              <a:rPr lang="en-US" sz="3400"/>
              <a:t>You</a:t>
            </a:r>
          </a:p>
        </p:txBody>
      </p:sp>
      <p:sp>
        <p:nvSpPr>
          <p:cNvPr id="4" name="Subtitle 3">
            <a:extLst>
              <a:ext uri="{FF2B5EF4-FFF2-40B4-BE49-F238E27FC236}">
                <a16:creationId xmlns:a16="http://schemas.microsoft.com/office/drawing/2014/main" id="{D49C5163-C20C-4544-B7B1-4C17B8DBE161}"/>
              </a:ext>
            </a:extLst>
          </p:cNvPr>
          <p:cNvSpPr>
            <a:spLocks noGrp="1"/>
          </p:cNvSpPr>
          <p:nvPr>
            <p:ph type="subTitle" idx="1"/>
          </p:nvPr>
        </p:nvSpPr>
        <p:spPr>
          <a:xfrm>
            <a:off x="1751012" y="5516211"/>
            <a:ext cx="8676222" cy="722243"/>
          </a:xfrm>
        </p:spPr>
        <p:txBody>
          <a:bodyPr>
            <a:normAutofit/>
          </a:bodyPr>
          <a:lstStyle/>
          <a:p>
            <a:r>
              <a:rPr lang="en-US" dirty="0"/>
              <a:t>lmauriciocarvajal@gmail.com</a:t>
            </a:r>
            <a:endParaRPr lang="en-US"/>
          </a:p>
        </p:txBody>
      </p:sp>
      <p:pic>
        <p:nvPicPr>
          <p:cNvPr id="5124" name="Picture 4" descr="Cómo crear un plan para aprovechar Big Data y Analytics? - Destino ...">
            <a:extLst>
              <a:ext uri="{FF2B5EF4-FFF2-40B4-BE49-F238E27FC236}">
                <a16:creationId xmlns:a16="http://schemas.microsoft.com/office/drawing/2014/main" id="{01CD49EB-029A-444A-83AE-07E3ADC0E9D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0673" b="7008"/>
          <a:stretch/>
        </p:blipFill>
        <p:spPr bwMode="auto">
          <a:xfrm>
            <a:off x="20" y="10"/>
            <a:ext cx="12191980" cy="4273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8061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4098" name="Picture 2" descr="Consent Agenda for a Nonprofit Board | BoardEffect">
            <a:extLst>
              <a:ext uri="{FF2B5EF4-FFF2-40B4-BE49-F238E27FC236}">
                <a16:creationId xmlns:a16="http://schemas.microsoft.com/office/drawing/2014/main" id="{05C2E0E6-D773-41F4-A3CB-1860F454D4F2}"/>
              </a:ext>
            </a:extLst>
          </p:cNvPr>
          <p:cNvPicPr>
            <a:picLocks noChangeAspect="1" noChangeArrowheads="1"/>
          </p:cNvPicPr>
          <p:nvPr/>
        </p:nvPicPr>
        <p:blipFill rotWithShape="1">
          <a:blip r:embed="rId4">
            <a:alphaModFix amt="15000"/>
            <a:extLst>
              <a:ext uri="{28A0092B-C50C-407E-A947-70E740481C1C}">
                <a14:useLocalDpi xmlns:a14="http://schemas.microsoft.com/office/drawing/2010/main" val="0"/>
              </a:ext>
            </a:extLst>
          </a:blip>
          <a:srcRect t="8129" b="728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F3F6C66-D6D7-4A72-9928-967AEA400766}"/>
              </a:ext>
            </a:extLst>
          </p:cNvPr>
          <p:cNvSpPr>
            <a:spLocks noGrp="1"/>
          </p:cNvSpPr>
          <p:nvPr>
            <p:ph type="title"/>
          </p:nvPr>
        </p:nvSpPr>
        <p:spPr>
          <a:xfrm>
            <a:off x="1141413" y="609600"/>
            <a:ext cx="9905998" cy="1905000"/>
          </a:xfrm>
        </p:spPr>
        <p:txBody>
          <a:bodyPr>
            <a:normAutofit/>
          </a:bodyPr>
          <a:lstStyle/>
          <a:p>
            <a:r>
              <a:rPr lang="en-US" b="1"/>
              <a:t>Agenda</a:t>
            </a:r>
          </a:p>
        </p:txBody>
      </p:sp>
      <p:sp>
        <p:nvSpPr>
          <p:cNvPr id="3" name="Content Placeholder 2">
            <a:extLst>
              <a:ext uri="{FF2B5EF4-FFF2-40B4-BE49-F238E27FC236}">
                <a16:creationId xmlns:a16="http://schemas.microsoft.com/office/drawing/2014/main" id="{876AE003-AB75-4D90-8359-ED82DB6BF4C1}"/>
              </a:ext>
            </a:extLst>
          </p:cNvPr>
          <p:cNvSpPr>
            <a:spLocks noGrp="1"/>
          </p:cNvSpPr>
          <p:nvPr>
            <p:ph idx="1"/>
          </p:nvPr>
        </p:nvSpPr>
        <p:spPr>
          <a:xfrm>
            <a:off x="1141413" y="2666999"/>
            <a:ext cx="9905998" cy="3124201"/>
          </a:xfrm>
        </p:spPr>
        <p:txBody>
          <a:bodyPr>
            <a:normAutofit/>
          </a:bodyPr>
          <a:lstStyle/>
          <a:p>
            <a:r>
              <a:rPr lang="en-US" dirty="0"/>
              <a:t>Problem statement</a:t>
            </a:r>
          </a:p>
          <a:p>
            <a:r>
              <a:rPr lang="en-US" dirty="0"/>
              <a:t>Proposal </a:t>
            </a:r>
            <a:r>
              <a:rPr lang="en-US" dirty="0">
                <a:effectLst/>
              </a:rPr>
              <a:t>data science process framework</a:t>
            </a:r>
          </a:p>
          <a:p>
            <a:r>
              <a:rPr lang="en-US" dirty="0">
                <a:effectLst/>
              </a:rPr>
              <a:t>Data management </a:t>
            </a:r>
          </a:p>
          <a:p>
            <a:r>
              <a:rPr lang="en-US" dirty="0">
                <a:effectLst/>
              </a:rPr>
              <a:t>Risk management </a:t>
            </a:r>
          </a:p>
          <a:p>
            <a:r>
              <a:rPr lang="en-US" dirty="0">
                <a:effectLst/>
              </a:rPr>
              <a:t>Insights</a:t>
            </a:r>
            <a:endParaRPr lang="en-US" dirty="0"/>
          </a:p>
          <a:p>
            <a:endParaRPr lang="en-US" dirty="0"/>
          </a:p>
        </p:txBody>
      </p:sp>
    </p:spTree>
    <p:extLst>
      <p:ext uri="{BB962C8B-B14F-4D97-AF65-F5344CB8AC3E}">
        <p14:creationId xmlns:p14="http://schemas.microsoft.com/office/powerpoint/2010/main" val="1414933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BD3EE21-57B7-4D79-B96C-2E368CB9EFFF}"/>
              </a:ext>
            </a:extLst>
          </p:cNvPr>
          <p:cNvSpPr/>
          <p:nvPr/>
        </p:nvSpPr>
        <p:spPr>
          <a:xfrm>
            <a:off x="4242061" y="1"/>
            <a:ext cx="7949939" cy="6858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B7413B7-8006-4085-A51F-0265300CAF42}"/>
              </a:ext>
            </a:extLst>
          </p:cNvPr>
          <p:cNvSpPr>
            <a:spLocks noGrp="1"/>
          </p:cNvSpPr>
          <p:nvPr>
            <p:ph type="title"/>
          </p:nvPr>
        </p:nvSpPr>
        <p:spPr>
          <a:xfrm>
            <a:off x="66757" y="3429000"/>
            <a:ext cx="4401548" cy="3428998"/>
          </a:xfrm>
        </p:spPr>
        <p:txBody>
          <a:bodyPr>
            <a:normAutofit fontScale="90000"/>
          </a:bodyPr>
          <a:lstStyle/>
          <a:p>
            <a:r>
              <a:rPr lang="en-US" b="1" dirty="0"/>
              <a:t>Problem statement</a:t>
            </a:r>
            <a:br>
              <a:rPr lang="en-US" b="1" dirty="0"/>
            </a:br>
            <a:br>
              <a:rPr lang="en-US" b="1" dirty="0"/>
            </a:br>
            <a:br>
              <a:rPr lang="en-US" b="1" dirty="0"/>
            </a:br>
            <a:br>
              <a:rPr lang="en-US" b="1" dirty="0"/>
            </a:br>
            <a:br>
              <a:rPr lang="en-US" b="1" dirty="0"/>
            </a:br>
            <a:br>
              <a:rPr lang="en-US" b="1" dirty="0"/>
            </a:br>
            <a:br>
              <a:rPr lang="en-US" b="1" dirty="0"/>
            </a:br>
            <a:br>
              <a:rPr lang="en-US" b="1" dirty="0"/>
            </a:br>
            <a:br>
              <a:rPr lang="en-US" b="1" dirty="0"/>
            </a:br>
            <a:endParaRPr lang="en-US" dirty="0"/>
          </a:p>
        </p:txBody>
      </p:sp>
      <p:sp>
        <p:nvSpPr>
          <p:cNvPr id="3" name="Content Placeholder 2">
            <a:extLst>
              <a:ext uri="{FF2B5EF4-FFF2-40B4-BE49-F238E27FC236}">
                <a16:creationId xmlns:a16="http://schemas.microsoft.com/office/drawing/2014/main" id="{23E5DD17-CEFF-4FBB-B5EE-CF1D817E05DD}"/>
              </a:ext>
            </a:extLst>
          </p:cNvPr>
          <p:cNvSpPr>
            <a:spLocks noGrp="1"/>
          </p:cNvSpPr>
          <p:nvPr>
            <p:ph idx="1"/>
          </p:nvPr>
        </p:nvSpPr>
        <p:spPr>
          <a:xfrm>
            <a:off x="4468305" y="246275"/>
            <a:ext cx="7723695" cy="6611726"/>
          </a:xfrm>
        </p:spPr>
        <p:txBody>
          <a:bodyPr/>
          <a:lstStyle/>
          <a:p>
            <a:r>
              <a:rPr lang="en-US" dirty="0">
                <a:solidFill>
                  <a:schemeClr val="bg1"/>
                </a:solidFill>
              </a:rPr>
              <a:t>Over the past year or so Credit One has seen an increase in the number of customers who have defaulted on loans they have secured from various partners, and Credit One, as their credit scoring service, could risk losing business if the problem is not solved right away. </a:t>
            </a:r>
          </a:p>
          <a:p>
            <a:endParaRPr lang="en-US" dirty="0">
              <a:solidFill>
                <a:schemeClr val="bg1"/>
              </a:solidFill>
            </a:endParaRPr>
          </a:p>
          <a:p>
            <a:endParaRPr lang="en-US" dirty="0">
              <a:solidFill>
                <a:schemeClr val="bg1"/>
              </a:solidFill>
            </a:endParaRPr>
          </a:p>
          <a:p>
            <a:endParaRPr lang="en-US" dirty="0">
              <a:solidFill>
                <a:schemeClr val="bg1"/>
              </a:solidFill>
            </a:endParaRPr>
          </a:p>
        </p:txBody>
      </p:sp>
      <p:sp>
        <p:nvSpPr>
          <p:cNvPr id="7" name="Content Placeholder 2">
            <a:extLst>
              <a:ext uri="{FF2B5EF4-FFF2-40B4-BE49-F238E27FC236}">
                <a16:creationId xmlns:a16="http://schemas.microsoft.com/office/drawing/2014/main" id="{03D7666E-72C0-4F79-BB44-2DD7CDC82C0E}"/>
              </a:ext>
            </a:extLst>
          </p:cNvPr>
          <p:cNvSpPr txBox="1">
            <a:spLocks/>
          </p:cNvSpPr>
          <p:nvPr/>
        </p:nvSpPr>
        <p:spPr>
          <a:xfrm>
            <a:off x="4242061" y="3590829"/>
            <a:ext cx="7723695" cy="2286433"/>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pic>
        <p:nvPicPr>
          <p:cNvPr id="1026" name="Picture 2" descr="Bank loan sign stock image. Image of graphical, isolated - 26422145">
            <a:extLst>
              <a:ext uri="{FF2B5EF4-FFF2-40B4-BE49-F238E27FC236}">
                <a16:creationId xmlns:a16="http://schemas.microsoft.com/office/drawing/2014/main" id="{63EFEBCF-4B18-457A-B73A-5D40596AFD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3520" y="4064020"/>
            <a:ext cx="3542017" cy="2653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3524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413B7-8006-4085-A51F-0265300CAF42}"/>
              </a:ext>
            </a:extLst>
          </p:cNvPr>
          <p:cNvSpPr>
            <a:spLocks noGrp="1"/>
          </p:cNvSpPr>
          <p:nvPr>
            <p:ph type="title"/>
          </p:nvPr>
        </p:nvSpPr>
        <p:spPr>
          <a:xfrm>
            <a:off x="8119869" y="643466"/>
            <a:ext cx="3143875" cy="5571065"/>
          </a:xfrm>
        </p:spPr>
        <p:txBody>
          <a:bodyPr vert="horz" lIns="91440" tIns="45720" rIns="91440" bIns="45720" rtlCol="0" anchor="ctr">
            <a:normAutofit/>
          </a:bodyPr>
          <a:lstStyle/>
          <a:p>
            <a:br>
              <a:rPr lang="en-US" sz="3600" b="1" kern="120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br>
            <a:br>
              <a:rPr lang="en-US" sz="3600" b="1" kern="120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br>
            <a:br>
              <a:rPr lang="en-US" sz="3600" b="1" kern="120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br>
            <a:r>
              <a:rPr lang="en-US" sz="3600" b="1" kern="120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t>Goals</a:t>
            </a:r>
            <a:br>
              <a:rPr lang="en-US" sz="3600" b="1" kern="120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br>
            <a:br>
              <a:rPr lang="en-US" sz="3600" b="1" kern="120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br>
            <a:br>
              <a:rPr lang="en-US" sz="3600" b="1" kern="120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br>
            <a:br>
              <a:rPr lang="en-US" sz="3600" b="1" kern="120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br>
            <a:br>
              <a:rPr lang="en-US" sz="3600" b="1" kern="120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rPr>
            </a:br>
            <a:endParaRPr lang="en-US" sz="3600" kern="120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endParaRPr>
          </a:p>
        </p:txBody>
      </p:sp>
      <p:sp>
        <p:nvSpPr>
          <p:cNvPr id="29" name="Rectangle 22">
            <a:extLst>
              <a:ext uri="{FF2B5EF4-FFF2-40B4-BE49-F238E27FC236}">
                <a16:creationId xmlns:a16="http://schemas.microsoft.com/office/drawing/2014/main" id="{D0672142-94D6-400E-B188-309B101D8B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2169"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4">
            <a:extLst>
              <a:ext uri="{FF2B5EF4-FFF2-40B4-BE49-F238E27FC236}">
                <a16:creationId xmlns:a16="http://schemas.microsoft.com/office/drawing/2014/main" id="{C127259A-B804-4AD2-9BC6-66F7BB2185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908066" y="3195797"/>
            <a:ext cx="6858000" cy="466406"/>
          </a:xfrm>
          <a:prstGeom prst="rect">
            <a:avLst/>
          </a:prstGeom>
          <a:gradFill>
            <a:gsLst>
              <a:gs pos="0">
                <a:srgbClr val="363D46">
                  <a:alpha val="0"/>
                </a:srgbClr>
              </a:gs>
              <a:gs pos="100000">
                <a:srgbClr val="363D46">
                  <a:lumMod val="75000"/>
                </a:srgb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31" name="Straight Connector 26">
            <a:extLst>
              <a:ext uri="{FF2B5EF4-FFF2-40B4-BE49-F238E27FC236}">
                <a16:creationId xmlns:a16="http://schemas.microsoft.com/office/drawing/2014/main" id="{39B4E8A7-8505-4752-9B81-C739116CE02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5400000">
            <a:off x="4150420" y="3429000"/>
            <a:ext cx="6858000" cy="0"/>
          </a:xfrm>
          <a:prstGeom prst="line">
            <a:avLst/>
          </a:prstGeom>
          <a:solidFill>
            <a:srgbClr val="FFFFFF"/>
          </a:solidFill>
          <a:ln w="38100" cap="flat">
            <a:gradFill flip="none" rotWithShape="1">
              <a:gsLst>
                <a:gs pos="0">
                  <a:srgbClr val="363D46"/>
                </a:gs>
                <a:gs pos="100000">
                  <a:srgbClr val="363D46">
                    <a:lumMod val="75000"/>
                  </a:srgbClr>
                </a:gs>
              </a:gsLst>
              <a:lin ang="5400000" scaled="0"/>
              <a:tileRect/>
            </a:gradFill>
            <a:miter lim="800000"/>
          </a:ln>
          <a:effectLst>
            <a:innerShdw blurRad="57150" dist="38100" dir="14460000">
              <a:srgbClr val="000000">
                <a:alpha val="70000"/>
              </a:srgbClr>
            </a:innerShdw>
          </a:effectLst>
        </p:spPr>
        <p:style>
          <a:lnRef idx="2">
            <a:schemeClr val="accent1">
              <a:shade val="50000"/>
            </a:schemeClr>
          </a:lnRef>
          <a:fillRef idx="1">
            <a:schemeClr val="accent1"/>
          </a:fillRef>
          <a:effectRef idx="0">
            <a:schemeClr val="accent1"/>
          </a:effectRef>
          <a:fontRef idx="minor">
            <a:schemeClr val="lt1"/>
          </a:fontRef>
        </p:style>
      </p:cxnSp>
      <p:graphicFrame>
        <p:nvGraphicFramePr>
          <p:cNvPr id="11" name="Content Placeholder 2">
            <a:extLst>
              <a:ext uri="{FF2B5EF4-FFF2-40B4-BE49-F238E27FC236}">
                <a16:creationId xmlns:a16="http://schemas.microsoft.com/office/drawing/2014/main" id="{14E818FF-53DE-4820-ACFE-5D3313A5EB08}"/>
              </a:ext>
            </a:extLst>
          </p:cNvPr>
          <p:cNvGraphicFramePr/>
          <p:nvPr>
            <p:extLst>
              <p:ext uri="{D42A27DB-BD31-4B8C-83A1-F6EECF244321}">
                <p14:modId xmlns:p14="http://schemas.microsoft.com/office/powerpoint/2010/main" val="2397097700"/>
              </p:ext>
            </p:extLst>
          </p:nvPr>
        </p:nvGraphicFramePr>
        <p:xfrm>
          <a:off x="643467" y="643467"/>
          <a:ext cx="6243992" cy="557106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6269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C981C-4A45-4EDF-9307-E0C7CC9533F0}"/>
              </a:ext>
            </a:extLst>
          </p:cNvPr>
          <p:cNvSpPr>
            <a:spLocks noGrp="1"/>
          </p:cNvSpPr>
          <p:nvPr>
            <p:ph type="title"/>
          </p:nvPr>
        </p:nvSpPr>
        <p:spPr>
          <a:xfrm>
            <a:off x="490964" y="241955"/>
            <a:ext cx="4458109" cy="1905000"/>
          </a:xfrm>
        </p:spPr>
        <p:txBody>
          <a:bodyPr/>
          <a:lstStyle/>
          <a:p>
            <a:r>
              <a:rPr lang="en-US" dirty="0"/>
              <a:t>Data Science Framework</a:t>
            </a:r>
          </a:p>
        </p:txBody>
      </p:sp>
      <p:pic>
        <p:nvPicPr>
          <p:cNvPr id="5" name="Content Placeholder 4" descr="A screenshot of a cell phone&#10;&#10;Description automatically generated">
            <a:extLst>
              <a:ext uri="{FF2B5EF4-FFF2-40B4-BE49-F238E27FC236}">
                <a16:creationId xmlns:a16="http://schemas.microsoft.com/office/drawing/2014/main" id="{392EEF9E-6248-41AF-889F-BC2EEC8F59E6}"/>
              </a:ext>
            </a:extLst>
          </p:cNvPr>
          <p:cNvPicPr>
            <a:picLocks noGrp="1" noChangeAspect="1"/>
          </p:cNvPicPr>
          <p:nvPr>
            <p:ph idx="1"/>
          </p:nvPr>
        </p:nvPicPr>
        <p:blipFill>
          <a:blip r:embed="rId2"/>
          <a:stretch>
            <a:fillRect/>
          </a:stretch>
        </p:blipFill>
        <p:spPr>
          <a:xfrm>
            <a:off x="6011186" y="0"/>
            <a:ext cx="6180814" cy="6839278"/>
          </a:xfrm>
        </p:spPr>
      </p:pic>
      <p:sp>
        <p:nvSpPr>
          <p:cNvPr id="6" name="Content Placeholder 2">
            <a:extLst>
              <a:ext uri="{FF2B5EF4-FFF2-40B4-BE49-F238E27FC236}">
                <a16:creationId xmlns:a16="http://schemas.microsoft.com/office/drawing/2014/main" id="{B6DF5EE8-7162-4E7C-B7D2-FDF5EFA3B8AC}"/>
              </a:ext>
            </a:extLst>
          </p:cNvPr>
          <p:cNvSpPr txBox="1">
            <a:spLocks/>
          </p:cNvSpPr>
          <p:nvPr/>
        </p:nvSpPr>
        <p:spPr>
          <a:xfrm>
            <a:off x="255293" y="2355915"/>
            <a:ext cx="3807660" cy="3124201"/>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r>
              <a:rPr lang="en-US" dirty="0"/>
              <a:t>Base on the model :</a:t>
            </a:r>
          </a:p>
          <a:p>
            <a:pPr lvl="1"/>
            <a:r>
              <a:rPr lang="en-US" dirty="0" err="1"/>
              <a:t>Zumel</a:t>
            </a:r>
            <a:r>
              <a:rPr lang="en-US" dirty="0"/>
              <a:t> and Mount</a:t>
            </a:r>
          </a:p>
          <a:p>
            <a:r>
              <a:rPr lang="en-US" dirty="0"/>
              <a:t>Divided in 3 groups:</a:t>
            </a:r>
          </a:p>
          <a:p>
            <a:pPr lvl="1"/>
            <a:r>
              <a:rPr lang="en-US" dirty="0"/>
              <a:t>Business understanding</a:t>
            </a:r>
          </a:p>
          <a:p>
            <a:pPr lvl="1"/>
            <a:r>
              <a:rPr lang="en-US" dirty="0"/>
              <a:t>Data Science (data manipulation)</a:t>
            </a:r>
          </a:p>
          <a:p>
            <a:pPr lvl="1"/>
            <a:r>
              <a:rPr lang="en-US" dirty="0"/>
              <a:t>Deploy and maintenance </a:t>
            </a:r>
          </a:p>
        </p:txBody>
      </p:sp>
    </p:spTree>
    <p:extLst>
      <p:ext uri="{BB962C8B-B14F-4D97-AF65-F5344CB8AC3E}">
        <p14:creationId xmlns:p14="http://schemas.microsoft.com/office/powerpoint/2010/main" val="9185976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9ACE1-D4AF-417B-B65D-71F17532153D}"/>
              </a:ext>
            </a:extLst>
          </p:cNvPr>
          <p:cNvSpPr>
            <a:spLocks noGrp="1"/>
          </p:cNvSpPr>
          <p:nvPr>
            <p:ph type="title"/>
          </p:nvPr>
        </p:nvSpPr>
        <p:spPr>
          <a:xfrm>
            <a:off x="1141413" y="609600"/>
            <a:ext cx="9905998" cy="1905000"/>
          </a:xfrm>
        </p:spPr>
        <p:txBody>
          <a:bodyPr/>
          <a:lstStyle/>
          <a:p>
            <a:r>
              <a:rPr lang="en-US"/>
              <a:t>Data Science Framework (Business understanding)</a:t>
            </a:r>
            <a:endParaRPr lang="en-US" dirty="0"/>
          </a:p>
        </p:txBody>
      </p:sp>
      <p:sp>
        <p:nvSpPr>
          <p:cNvPr id="3" name="Content Placeholder 2">
            <a:extLst>
              <a:ext uri="{FF2B5EF4-FFF2-40B4-BE49-F238E27FC236}">
                <a16:creationId xmlns:a16="http://schemas.microsoft.com/office/drawing/2014/main" id="{36D5DD37-8F66-4B2D-AC71-938A94B8C4CC}"/>
              </a:ext>
            </a:extLst>
          </p:cNvPr>
          <p:cNvSpPr>
            <a:spLocks noGrp="1"/>
          </p:cNvSpPr>
          <p:nvPr>
            <p:ph idx="1"/>
          </p:nvPr>
        </p:nvSpPr>
        <p:spPr/>
        <p:txBody>
          <a:bodyPr/>
          <a:lstStyle/>
          <a:p>
            <a:r>
              <a:rPr lang="en-US" dirty="0"/>
              <a:t>Problem Statement: </a:t>
            </a:r>
          </a:p>
          <a:p>
            <a:pPr lvl="1"/>
            <a:r>
              <a:rPr lang="en-US" dirty="0"/>
              <a:t>increase in the number of customers who have defaulted on loans  that will potential causes serious problem to the bank.</a:t>
            </a:r>
          </a:p>
          <a:p>
            <a:r>
              <a:rPr lang="en-US" dirty="0"/>
              <a:t>Goals:</a:t>
            </a:r>
          </a:p>
          <a:p>
            <a:pPr lvl="1"/>
            <a:r>
              <a:rPr lang="en-US" dirty="0"/>
              <a:t>Analyzed what features are producing the clients defaulted</a:t>
            </a:r>
          </a:p>
          <a:p>
            <a:pPr lvl="1"/>
            <a:r>
              <a:rPr lang="en-US" dirty="0"/>
              <a:t>Create a robust model to predict possible default clients</a:t>
            </a:r>
          </a:p>
          <a:p>
            <a:pPr lvl="1"/>
            <a:r>
              <a:rPr lang="en-US" dirty="0"/>
              <a:t>Provide recommendations on how to decrease the client default </a:t>
            </a:r>
            <a:r>
              <a:rPr lang="en-US" dirty="0" err="1"/>
              <a:t>paument</a:t>
            </a:r>
            <a:endParaRPr lang="en-US" dirty="0"/>
          </a:p>
          <a:p>
            <a:endParaRPr lang="en-US" dirty="0"/>
          </a:p>
          <a:p>
            <a:endParaRPr lang="en-US" dirty="0"/>
          </a:p>
        </p:txBody>
      </p:sp>
    </p:spTree>
    <p:extLst>
      <p:ext uri="{BB962C8B-B14F-4D97-AF65-F5344CB8AC3E}">
        <p14:creationId xmlns:p14="http://schemas.microsoft.com/office/powerpoint/2010/main" val="1178408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pic>
        <p:nvPicPr>
          <p:cNvPr id="3074" name="Picture 2" descr="Understanding Business Review Sites | Nqf Training">
            <a:extLst>
              <a:ext uri="{FF2B5EF4-FFF2-40B4-BE49-F238E27FC236}">
                <a16:creationId xmlns:a16="http://schemas.microsoft.com/office/drawing/2014/main" id="{1D01C2FF-D410-4781-B97B-EBAE8DD5E532}"/>
              </a:ext>
            </a:extLst>
          </p:cNvPr>
          <p:cNvPicPr>
            <a:picLocks noChangeAspect="1" noChangeArrowheads="1"/>
          </p:cNvPicPr>
          <p:nvPr/>
        </p:nvPicPr>
        <p:blipFill rotWithShape="1">
          <a:blip r:embed="rId3">
            <a:alphaModFix amt="15000"/>
            <a:extLst>
              <a:ext uri="{28A0092B-C50C-407E-A947-70E740481C1C}">
                <a14:useLocalDpi xmlns:a14="http://schemas.microsoft.com/office/drawing/2010/main" val="0"/>
              </a:ext>
            </a:extLst>
          </a:blip>
          <a:srcRect t="7336" b="12307"/>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68E0D0D-4E4D-4425-B08C-C562312C0856}"/>
              </a:ext>
            </a:extLst>
          </p:cNvPr>
          <p:cNvSpPr>
            <a:spLocks noGrp="1"/>
          </p:cNvSpPr>
          <p:nvPr>
            <p:ph type="title"/>
          </p:nvPr>
        </p:nvSpPr>
        <p:spPr>
          <a:xfrm>
            <a:off x="1141413" y="609600"/>
            <a:ext cx="9905998" cy="1905000"/>
          </a:xfrm>
        </p:spPr>
        <p:txBody>
          <a:bodyPr>
            <a:normAutofit/>
          </a:bodyPr>
          <a:lstStyle/>
          <a:p>
            <a:r>
              <a:rPr lang="en-US" dirty="0"/>
              <a:t>Data Science Framework (Data science)</a:t>
            </a:r>
          </a:p>
        </p:txBody>
      </p:sp>
      <p:sp>
        <p:nvSpPr>
          <p:cNvPr id="3" name="Content Placeholder 2">
            <a:extLst>
              <a:ext uri="{FF2B5EF4-FFF2-40B4-BE49-F238E27FC236}">
                <a16:creationId xmlns:a16="http://schemas.microsoft.com/office/drawing/2014/main" id="{F98DB11B-C1E6-4EC2-928B-ABEBA626B28F}"/>
              </a:ext>
            </a:extLst>
          </p:cNvPr>
          <p:cNvSpPr>
            <a:spLocks noGrp="1"/>
          </p:cNvSpPr>
          <p:nvPr>
            <p:ph idx="1"/>
          </p:nvPr>
        </p:nvSpPr>
        <p:spPr>
          <a:xfrm>
            <a:off x="990584" y="3370082"/>
            <a:ext cx="9905998" cy="3124201"/>
          </a:xfrm>
        </p:spPr>
        <p:txBody>
          <a:bodyPr>
            <a:normAutofit/>
          </a:bodyPr>
          <a:lstStyle/>
          <a:p>
            <a:pPr lvl="1"/>
            <a:r>
              <a:rPr lang="en-US" b="1" dirty="0"/>
              <a:t>Data understanding:</a:t>
            </a:r>
          </a:p>
          <a:p>
            <a:pPr lvl="2"/>
            <a:r>
              <a:rPr lang="en-US" b="1" dirty="0"/>
              <a:t>First step is to understand the data, find if there any missing value, what represent the values, numerical, categorical, the information is relevant to the problem statement.</a:t>
            </a:r>
          </a:p>
          <a:p>
            <a:pPr lvl="1"/>
            <a:r>
              <a:rPr lang="en-US" b="1" dirty="0"/>
              <a:t>Pre-Process</a:t>
            </a:r>
          </a:p>
          <a:p>
            <a:pPr lvl="2"/>
            <a:r>
              <a:rPr lang="en-US" b="1" dirty="0"/>
              <a:t>Transform the data that is needed, is the data need to be escalated, or need to be reduced, maybe need to be binned</a:t>
            </a:r>
          </a:p>
          <a:p>
            <a:pPr lvl="1"/>
            <a:r>
              <a:rPr lang="en-US" b="1" dirty="0"/>
              <a:t>Feature engineering</a:t>
            </a:r>
          </a:p>
          <a:p>
            <a:pPr lvl="2"/>
            <a:r>
              <a:rPr lang="en-US" b="1" dirty="0"/>
              <a:t>Split the data sets, group by category, pre process it, maybe apply PCA  for numerical values </a:t>
            </a:r>
            <a:r>
              <a:rPr lang="en-US" b="1" dirty="0" err="1"/>
              <a:t>i.e</a:t>
            </a:r>
            <a:r>
              <a:rPr lang="en-US" b="1" dirty="0"/>
              <a:t> amount of bill statement.</a:t>
            </a:r>
          </a:p>
          <a:p>
            <a:pPr lvl="2"/>
            <a:endParaRPr lang="en-US" b="1" dirty="0"/>
          </a:p>
          <a:p>
            <a:pPr marL="914400" lvl="2" indent="0">
              <a:buNone/>
            </a:pPr>
            <a:endParaRPr lang="en-US" dirty="0"/>
          </a:p>
          <a:p>
            <a:pPr lvl="1"/>
            <a:endParaRPr lang="en-US" dirty="0"/>
          </a:p>
          <a:p>
            <a:pPr lvl="1"/>
            <a:endParaRPr lang="en-US" dirty="0"/>
          </a:p>
          <a:p>
            <a:endParaRPr lang="en-US" dirty="0"/>
          </a:p>
        </p:txBody>
      </p:sp>
    </p:spTree>
    <p:extLst>
      <p:ext uri="{BB962C8B-B14F-4D97-AF65-F5344CB8AC3E}">
        <p14:creationId xmlns:p14="http://schemas.microsoft.com/office/powerpoint/2010/main" val="3109927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216980-0BC6-4BE0-8E64-CEDC78F7A036}"/>
              </a:ext>
            </a:extLst>
          </p:cNvPr>
          <p:cNvSpPr>
            <a:spLocks noGrp="1"/>
          </p:cNvSpPr>
          <p:nvPr>
            <p:ph type="title"/>
          </p:nvPr>
        </p:nvSpPr>
        <p:spPr/>
        <p:txBody>
          <a:bodyPr/>
          <a:lstStyle/>
          <a:p>
            <a:r>
              <a:rPr lang="en-US" dirty="0"/>
              <a:t>Data Science Framework (Data science)</a:t>
            </a:r>
          </a:p>
        </p:txBody>
      </p:sp>
      <p:sp>
        <p:nvSpPr>
          <p:cNvPr id="3" name="Content Placeholder 2">
            <a:extLst>
              <a:ext uri="{FF2B5EF4-FFF2-40B4-BE49-F238E27FC236}">
                <a16:creationId xmlns:a16="http://schemas.microsoft.com/office/drawing/2014/main" id="{BA55B9CB-377A-4C3A-9E9E-BB3C86F78D24}"/>
              </a:ext>
            </a:extLst>
          </p:cNvPr>
          <p:cNvSpPr>
            <a:spLocks noGrp="1"/>
          </p:cNvSpPr>
          <p:nvPr>
            <p:ph idx="1"/>
          </p:nvPr>
        </p:nvSpPr>
        <p:spPr/>
        <p:txBody>
          <a:bodyPr>
            <a:normAutofit fontScale="92500" lnSpcReduction="10000"/>
          </a:bodyPr>
          <a:lstStyle/>
          <a:p>
            <a:r>
              <a:rPr lang="en-US" dirty="0"/>
              <a:t>Models:</a:t>
            </a:r>
          </a:p>
          <a:p>
            <a:pPr lvl="1"/>
            <a:r>
              <a:rPr lang="en-US" dirty="0"/>
              <a:t>Identify if is regression, or classification problem. </a:t>
            </a:r>
            <a:r>
              <a:rPr lang="en-US" dirty="0" err="1"/>
              <a:t>i.e</a:t>
            </a:r>
            <a:r>
              <a:rPr lang="en-US" dirty="0"/>
              <a:t> in this case is classification</a:t>
            </a:r>
          </a:p>
          <a:p>
            <a:pPr lvl="1"/>
            <a:r>
              <a:rPr lang="en-US" dirty="0"/>
              <a:t>Find a group of machine learning algorithms that preform well according with the size of the data set.</a:t>
            </a:r>
          </a:p>
          <a:p>
            <a:r>
              <a:rPr lang="en-US" dirty="0"/>
              <a:t>Evaluation</a:t>
            </a:r>
          </a:p>
          <a:p>
            <a:pPr lvl="1"/>
            <a:r>
              <a:rPr lang="en-US" dirty="0"/>
              <a:t>Use Accuracy, kappa, confusion matrix to evaluate how well the is the model.</a:t>
            </a:r>
          </a:p>
          <a:p>
            <a:r>
              <a:rPr lang="en-US" dirty="0"/>
              <a:t>Predictions</a:t>
            </a:r>
          </a:p>
          <a:p>
            <a:pPr lvl="1"/>
            <a:r>
              <a:rPr lang="en-US" dirty="0"/>
              <a:t>Base on the model and the results of the evaluation, make and evaluate the results of the perditions. This process can be iterative too. </a:t>
            </a:r>
          </a:p>
        </p:txBody>
      </p:sp>
    </p:spTree>
    <p:extLst>
      <p:ext uri="{BB962C8B-B14F-4D97-AF65-F5344CB8AC3E}">
        <p14:creationId xmlns:p14="http://schemas.microsoft.com/office/powerpoint/2010/main" val="30014209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28000"/>
                <a:satMod val="94000"/>
                <a:lumMod val="20000"/>
              </a:schemeClr>
              <a:schemeClr val="bg2">
                <a:tint val="94000"/>
                <a:shade val="84000"/>
                <a:satMod val="148000"/>
                <a:lumMod val="114000"/>
              </a:schemeClr>
            </a:duotone>
          </a:blip>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00DA2F2-A105-4C8A-9115-73802E6FC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1B5CBDF-A2C6-4862-A096-2D7D9D287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58000"/>
          </a:xfrm>
          <a:prstGeom prst="rect">
            <a:avLst/>
          </a:prstGeom>
          <a:gradFill flip="none" rotWithShape="1">
            <a:gsLst>
              <a:gs pos="10000">
                <a:schemeClr val="bg2">
                  <a:lumMod val="60000"/>
                  <a:lumOff val="40000"/>
                  <a:alpha val="20000"/>
                </a:schemeClr>
              </a:gs>
              <a:gs pos="70000">
                <a:schemeClr val="bg2">
                  <a:alpha val="10000"/>
                </a:schemeClr>
              </a:gs>
              <a:gs pos="0">
                <a:schemeClr val="bg2">
                  <a:lumMod val="40000"/>
                  <a:lumOff val="60000"/>
                  <a:alpha val="3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Freeform: Shape 11">
            <a:extLst>
              <a:ext uri="{FF2B5EF4-FFF2-40B4-BE49-F238E27FC236}">
                <a16:creationId xmlns:a16="http://schemas.microsoft.com/office/drawing/2014/main" id="{14C7473D-9E4B-4DB8-9EB0-359033F37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 y="0"/>
            <a:ext cx="6873046" cy="6858002"/>
          </a:xfrm>
          <a:custGeom>
            <a:avLst/>
            <a:gdLst>
              <a:gd name="connsiteX0" fmla="*/ 6621081 w 6873046"/>
              <a:gd name="connsiteY0" fmla="*/ 6858002 h 6858002"/>
              <a:gd name="connsiteX1" fmla="*/ 4347889 w 6873046"/>
              <a:gd name="connsiteY1" fmla="*/ 6858002 h 6858002"/>
              <a:gd name="connsiteX2" fmla="*/ 2008047 w 6873046"/>
              <a:gd name="connsiteY2" fmla="*/ 6858002 h 6858002"/>
              <a:gd name="connsiteX3" fmla="*/ 784557 w 6873046"/>
              <a:gd name="connsiteY3" fmla="*/ 6858002 h 6858002"/>
              <a:gd name="connsiteX4" fmla="*/ 784557 w 6873046"/>
              <a:gd name="connsiteY4" fmla="*/ 6858000 h 6858002"/>
              <a:gd name="connsiteX5" fmla="*/ 0 w 6873046"/>
              <a:gd name="connsiteY5" fmla="*/ 6858000 h 6858002"/>
              <a:gd name="connsiteX6" fmla="*/ 0 w 6873046"/>
              <a:gd name="connsiteY6" fmla="*/ 0 h 6858002"/>
              <a:gd name="connsiteX7" fmla="*/ 784557 w 6873046"/>
              <a:gd name="connsiteY7" fmla="*/ 0 h 6858002"/>
              <a:gd name="connsiteX8" fmla="*/ 3070301 w 6873046"/>
              <a:gd name="connsiteY8" fmla="*/ 0 h 6858002"/>
              <a:gd name="connsiteX9" fmla="*/ 4347889 w 6873046"/>
              <a:gd name="connsiteY9" fmla="*/ 0 h 6858002"/>
              <a:gd name="connsiteX10" fmla="*/ 4347889 w 6873046"/>
              <a:gd name="connsiteY10" fmla="*/ 3 h 6858002"/>
              <a:gd name="connsiteX11" fmla="*/ 6626656 w 6873046"/>
              <a:gd name="connsiteY11" fmla="*/ 3 h 6858002"/>
              <a:gd name="connsiteX12" fmla="*/ 6626656 w 6873046"/>
              <a:gd name="connsiteY12" fmla="*/ 4 h 6858002"/>
              <a:gd name="connsiteX13" fmla="*/ 6619903 w 6873046"/>
              <a:gd name="connsiteY13" fmla="*/ 4 h 6858002"/>
              <a:gd name="connsiteX14" fmla="*/ 6625786 w 6873046"/>
              <a:gd name="connsiteY14" fmla="*/ 40466 h 6858002"/>
              <a:gd name="connsiteX15" fmla="*/ 6643100 w 6873046"/>
              <a:gd name="connsiteY15" fmla="*/ 159110 h 6858002"/>
              <a:gd name="connsiteX16" fmla="*/ 6655202 w 6873046"/>
              <a:gd name="connsiteY16" fmla="*/ 245521 h 6858002"/>
              <a:gd name="connsiteX17" fmla="*/ 6667977 w 6873046"/>
              <a:gd name="connsiteY17" fmla="*/ 348391 h 6858002"/>
              <a:gd name="connsiteX18" fmla="*/ 6683273 w 6873046"/>
              <a:gd name="connsiteY18" fmla="*/ 470463 h 6858002"/>
              <a:gd name="connsiteX19" fmla="*/ 6699410 w 6873046"/>
              <a:gd name="connsiteY19" fmla="*/ 605566 h 6858002"/>
              <a:gd name="connsiteX20" fmla="*/ 6716387 w 6873046"/>
              <a:gd name="connsiteY20" fmla="*/ 757813 h 6858002"/>
              <a:gd name="connsiteX21" fmla="*/ 6734372 w 6873046"/>
              <a:gd name="connsiteY21" fmla="*/ 923777 h 6858002"/>
              <a:gd name="connsiteX22" fmla="*/ 6752358 w 6873046"/>
              <a:gd name="connsiteY22" fmla="*/ 1104142 h 6858002"/>
              <a:gd name="connsiteX23" fmla="*/ 6770679 w 6873046"/>
              <a:gd name="connsiteY23" fmla="*/ 1296166 h 6858002"/>
              <a:gd name="connsiteX24" fmla="*/ 6787656 w 6873046"/>
              <a:gd name="connsiteY24" fmla="*/ 1503278 h 6858002"/>
              <a:gd name="connsiteX25" fmla="*/ 6803961 w 6873046"/>
              <a:gd name="connsiteY25" fmla="*/ 1719991 h 6858002"/>
              <a:gd name="connsiteX26" fmla="*/ 6818753 w 6873046"/>
              <a:gd name="connsiteY26" fmla="*/ 1949048 h 6858002"/>
              <a:gd name="connsiteX27" fmla="*/ 6832872 w 6873046"/>
              <a:gd name="connsiteY27" fmla="*/ 2187706 h 6858002"/>
              <a:gd name="connsiteX28" fmla="*/ 6846152 w 6873046"/>
              <a:gd name="connsiteY28" fmla="*/ 2436652 h 6858002"/>
              <a:gd name="connsiteX29" fmla="*/ 6850858 w 6873046"/>
              <a:gd name="connsiteY29" fmla="*/ 2564211 h 6858002"/>
              <a:gd name="connsiteX30" fmla="*/ 6856069 w 6873046"/>
              <a:gd name="connsiteY30" fmla="*/ 2694512 h 6858002"/>
              <a:gd name="connsiteX31" fmla="*/ 6860943 w 6873046"/>
              <a:gd name="connsiteY31" fmla="*/ 2826871 h 6858002"/>
              <a:gd name="connsiteX32" fmla="*/ 6864137 w 6873046"/>
              <a:gd name="connsiteY32" fmla="*/ 2959917 h 6858002"/>
              <a:gd name="connsiteX33" fmla="*/ 6866995 w 6873046"/>
              <a:gd name="connsiteY33" fmla="*/ 3095705 h 6858002"/>
              <a:gd name="connsiteX34" fmla="*/ 6870020 w 6873046"/>
              <a:gd name="connsiteY34" fmla="*/ 3232865 h 6858002"/>
              <a:gd name="connsiteX35" fmla="*/ 6872037 w 6873046"/>
              <a:gd name="connsiteY35" fmla="*/ 3372768 h 6858002"/>
              <a:gd name="connsiteX36" fmla="*/ 6872037 w 6873046"/>
              <a:gd name="connsiteY36" fmla="*/ 3514043 h 6858002"/>
              <a:gd name="connsiteX37" fmla="*/ 6873046 w 6873046"/>
              <a:gd name="connsiteY37" fmla="*/ 3656689 h 6858002"/>
              <a:gd name="connsiteX38" fmla="*/ 6872037 w 6873046"/>
              <a:gd name="connsiteY38" fmla="*/ 3800707 h 6858002"/>
              <a:gd name="connsiteX39" fmla="*/ 6870020 w 6873046"/>
              <a:gd name="connsiteY39" fmla="*/ 3946783 h 6858002"/>
              <a:gd name="connsiteX40" fmla="*/ 6868171 w 6873046"/>
              <a:gd name="connsiteY40" fmla="*/ 4092858 h 6858002"/>
              <a:gd name="connsiteX41" fmla="*/ 6864137 w 6873046"/>
              <a:gd name="connsiteY41" fmla="*/ 4240991 h 6858002"/>
              <a:gd name="connsiteX42" fmla="*/ 6859935 w 6873046"/>
              <a:gd name="connsiteY42" fmla="*/ 4390495 h 6858002"/>
              <a:gd name="connsiteX43" fmla="*/ 6855060 w 6873046"/>
              <a:gd name="connsiteY43" fmla="*/ 4540000 h 6858002"/>
              <a:gd name="connsiteX44" fmla="*/ 6848169 w 6873046"/>
              <a:gd name="connsiteY44" fmla="*/ 4690876 h 6858002"/>
              <a:gd name="connsiteX45" fmla="*/ 6839932 w 6873046"/>
              <a:gd name="connsiteY45" fmla="*/ 4843123 h 6858002"/>
              <a:gd name="connsiteX46" fmla="*/ 6832032 w 6873046"/>
              <a:gd name="connsiteY46" fmla="*/ 4996057 h 6858002"/>
              <a:gd name="connsiteX47" fmla="*/ 6821947 w 6873046"/>
              <a:gd name="connsiteY47" fmla="*/ 5148990 h 6858002"/>
              <a:gd name="connsiteX48" fmla="*/ 6809844 w 6873046"/>
              <a:gd name="connsiteY48" fmla="*/ 5303981 h 6858002"/>
              <a:gd name="connsiteX49" fmla="*/ 6797742 w 6873046"/>
              <a:gd name="connsiteY49" fmla="*/ 5456914 h 6858002"/>
              <a:gd name="connsiteX50" fmla="*/ 6783790 w 6873046"/>
              <a:gd name="connsiteY50" fmla="*/ 5612591 h 6858002"/>
              <a:gd name="connsiteX51" fmla="*/ 6768494 w 6873046"/>
              <a:gd name="connsiteY51" fmla="*/ 5768953 h 6858002"/>
              <a:gd name="connsiteX52" fmla="*/ 6752358 w 6873046"/>
              <a:gd name="connsiteY52" fmla="*/ 5923258 h 6858002"/>
              <a:gd name="connsiteX53" fmla="*/ 6733532 w 6873046"/>
              <a:gd name="connsiteY53" fmla="*/ 6079621 h 6858002"/>
              <a:gd name="connsiteX54" fmla="*/ 6713361 w 6873046"/>
              <a:gd name="connsiteY54" fmla="*/ 6235297 h 6858002"/>
              <a:gd name="connsiteX55" fmla="*/ 6693358 w 6873046"/>
              <a:gd name="connsiteY55" fmla="*/ 6391660 h 6858002"/>
              <a:gd name="connsiteX56" fmla="*/ 6669994 w 6873046"/>
              <a:gd name="connsiteY56" fmla="*/ 6547336 h 6858002"/>
              <a:gd name="connsiteX57" fmla="*/ 6646125 w 6873046"/>
              <a:gd name="connsiteY57" fmla="*/ 6702327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873046" h="6858002">
                <a:moveTo>
                  <a:pt x="6621081" y="6858002"/>
                </a:moveTo>
                <a:lnTo>
                  <a:pt x="4347889" y="6858002"/>
                </a:lnTo>
                <a:lnTo>
                  <a:pt x="2008047" y="6858002"/>
                </a:lnTo>
                <a:lnTo>
                  <a:pt x="784557" y="6858002"/>
                </a:lnTo>
                <a:lnTo>
                  <a:pt x="784557" y="6858000"/>
                </a:lnTo>
                <a:lnTo>
                  <a:pt x="0" y="6858000"/>
                </a:lnTo>
                <a:lnTo>
                  <a:pt x="0" y="0"/>
                </a:lnTo>
                <a:lnTo>
                  <a:pt x="784557" y="0"/>
                </a:lnTo>
                <a:lnTo>
                  <a:pt x="3070301" y="0"/>
                </a:lnTo>
                <a:lnTo>
                  <a:pt x="4347889" y="0"/>
                </a:lnTo>
                <a:lnTo>
                  <a:pt x="4347889" y="3"/>
                </a:lnTo>
                <a:lnTo>
                  <a:pt x="6626656" y="3"/>
                </a:lnTo>
                <a:lnTo>
                  <a:pt x="6626656" y="4"/>
                </a:lnTo>
                <a:lnTo>
                  <a:pt x="6619903" y="4"/>
                </a:lnTo>
                <a:lnTo>
                  <a:pt x="6625786" y="40466"/>
                </a:lnTo>
                <a:lnTo>
                  <a:pt x="6643100" y="159110"/>
                </a:lnTo>
                <a:lnTo>
                  <a:pt x="6655202" y="245521"/>
                </a:lnTo>
                <a:lnTo>
                  <a:pt x="6667977" y="348391"/>
                </a:lnTo>
                <a:lnTo>
                  <a:pt x="6683273" y="470463"/>
                </a:lnTo>
                <a:lnTo>
                  <a:pt x="6699410" y="605566"/>
                </a:lnTo>
                <a:lnTo>
                  <a:pt x="6716387" y="757813"/>
                </a:lnTo>
                <a:lnTo>
                  <a:pt x="6734372" y="923777"/>
                </a:lnTo>
                <a:lnTo>
                  <a:pt x="6752358" y="1104142"/>
                </a:lnTo>
                <a:lnTo>
                  <a:pt x="6770679" y="1296166"/>
                </a:lnTo>
                <a:lnTo>
                  <a:pt x="6787656" y="1503278"/>
                </a:lnTo>
                <a:lnTo>
                  <a:pt x="6803961" y="1719991"/>
                </a:lnTo>
                <a:lnTo>
                  <a:pt x="6818753" y="1949048"/>
                </a:lnTo>
                <a:lnTo>
                  <a:pt x="6832872" y="2187706"/>
                </a:lnTo>
                <a:lnTo>
                  <a:pt x="6846152" y="2436652"/>
                </a:lnTo>
                <a:lnTo>
                  <a:pt x="6850858" y="2564211"/>
                </a:lnTo>
                <a:lnTo>
                  <a:pt x="6856069" y="2694512"/>
                </a:lnTo>
                <a:lnTo>
                  <a:pt x="6860943" y="2826871"/>
                </a:lnTo>
                <a:lnTo>
                  <a:pt x="6864137" y="2959917"/>
                </a:lnTo>
                <a:lnTo>
                  <a:pt x="6866995" y="3095705"/>
                </a:lnTo>
                <a:lnTo>
                  <a:pt x="6870020" y="3232865"/>
                </a:lnTo>
                <a:lnTo>
                  <a:pt x="6872037" y="3372768"/>
                </a:lnTo>
                <a:lnTo>
                  <a:pt x="6872037" y="3514043"/>
                </a:lnTo>
                <a:lnTo>
                  <a:pt x="6873046" y="3656689"/>
                </a:lnTo>
                <a:lnTo>
                  <a:pt x="6872037" y="3800707"/>
                </a:lnTo>
                <a:lnTo>
                  <a:pt x="6870020" y="3946783"/>
                </a:lnTo>
                <a:lnTo>
                  <a:pt x="6868171" y="4092858"/>
                </a:lnTo>
                <a:lnTo>
                  <a:pt x="6864137" y="4240991"/>
                </a:lnTo>
                <a:lnTo>
                  <a:pt x="6859935" y="4390495"/>
                </a:lnTo>
                <a:lnTo>
                  <a:pt x="6855060" y="4540000"/>
                </a:lnTo>
                <a:lnTo>
                  <a:pt x="6848169" y="4690876"/>
                </a:lnTo>
                <a:lnTo>
                  <a:pt x="6839932" y="4843123"/>
                </a:lnTo>
                <a:lnTo>
                  <a:pt x="6832032" y="4996057"/>
                </a:lnTo>
                <a:lnTo>
                  <a:pt x="6821947" y="5148990"/>
                </a:lnTo>
                <a:lnTo>
                  <a:pt x="6809844" y="5303981"/>
                </a:lnTo>
                <a:lnTo>
                  <a:pt x="6797742" y="5456914"/>
                </a:lnTo>
                <a:lnTo>
                  <a:pt x="6783790" y="5612591"/>
                </a:lnTo>
                <a:lnTo>
                  <a:pt x="6768494" y="5768953"/>
                </a:lnTo>
                <a:lnTo>
                  <a:pt x="6752358" y="5923258"/>
                </a:lnTo>
                <a:lnTo>
                  <a:pt x="6733532" y="6079621"/>
                </a:lnTo>
                <a:lnTo>
                  <a:pt x="6713361" y="6235297"/>
                </a:lnTo>
                <a:lnTo>
                  <a:pt x="6693358" y="6391660"/>
                </a:lnTo>
                <a:lnTo>
                  <a:pt x="6669994" y="6547336"/>
                </a:lnTo>
                <a:lnTo>
                  <a:pt x="6646125" y="6702327"/>
                </a:lnTo>
                <a:close/>
              </a:path>
            </a:pathLst>
          </a:custGeom>
          <a:ln w="44450">
            <a:gradFill>
              <a:gsLst>
                <a:gs pos="5000">
                  <a:schemeClr val="bg2">
                    <a:alpha val="65000"/>
                  </a:schemeClr>
                </a:gs>
                <a:gs pos="98000">
                  <a:schemeClr val="bg2">
                    <a:lumMod val="75000"/>
                    <a:alpha val="55000"/>
                  </a:schemeClr>
                </a:gs>
              </a:gsLst>
              <a:lin ang="5400000" scaled="1"/>
            </a:gradFill>
          </a:ln>
          <a:effectLst>
            <a:outerShdw blurRad="50800" dist="25400" dir="10800000" algn="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F7DE9F-C715-48A5-AB08-2DD71E1C1D1A}"/>
              </a:ext>
            </a:extLst>
          </p:cNvPr>
          <p:cNvSpPr>
            <a:spLocks noGrp="1"/>
          </p:cNvSpPr>
          <p:nvPr>
            <p:ph type="title"/>
          </p:nvPr>
        </p:nvSpPr>
        <p:spPr>
          <a:xfrm>
            <a:off x="662112" y="995517"/>
            <a:ext cx="5568089" cy="4795684"/>
          </a:xfrm>
        </p:spPr>
        <p:txBody>
          <a:bodyPr>
            <a:normAutofit/>
          </a:bodyPr>
          <a:lstStyle/>
          <a:p>
            <a:r>
              <a:rPr lang="en-US" sz="5400"/>
              <a:t>Data Science Framework (Present results)</a:t>
            </a:r>
          </a:p>
        </p:txBody>
      </p:sp>
      <p:sp>
        <p:nvSpPr>
          <p:cNvPr id="3" name="Content Placeholder 2">
            <a:extLst>
              <a:ext uri="{FF2B5EF4-FFF2-40B4-BE49-F238E27FC236}">
                <a16:creationId xmlns:a16="http://schemas.microsoft.com/office/drawing/2014/main" id="{65169A96-3E70-42F2-9035-7BB0F63C4FB6}"/>
              </a:ext>
            </a:extLst>
          </p:cNvPr>
          <p:cNvSpPr>
            <a:spLocks noGrp="1"/>
          </p:cNvSpPr>
          <p:nvPr>
            <p:ph idx="1"/>
          </p:nvPr>
        </p:nvSpPr>
        <p:spPr>
          <a:xfrm>
            <a:off x="7194782" y="995517"/>
            <a:ext cx="4353751" cy="4795684"/>
          </a:xfrm>
        </p:spPr>
        <p:txBody>
          <a:bodyPr>
            <a:normAutofit/>
          </a:bodyPr>
          <a:lstStyle/>
          <a:p>
            <a:r>
              <a:rPr lang="en-US" sz="1800" dirty="0"/>
              <a:t>One the model is been proven the results is critical part for the successful of the project.</a:t>
            </a:r>
          </a:p>
          <a:p>
            <a:pPr lvl="1"/>
            <a:r>
              <a:rPr lang="en-US" dirty="0"/>
              <a:t>Use the learnings of the business understanding</a:t>
            </a:r>
          </a:p>
          <a:p>
            <a:pPr lvl="1"/>
            <a:r>
              <a:rPr lang="en-US" dirty="0"/>
              <a:t>Use a lot visualization rather to go technical</a:t>
            </a:r>
          </a:p>
          <a:p>
            <a:pPr lvl="1"/>
            <a:r>
              <a:rPr lang="en-US" dirty="0"/>
              <a:t>Try to use the best practices on “DATA TELLING”</a:t>
            </a:r>
          </a:p>
        </p:txBody>
      </p:sp>
    </p:spTree>
    <p:extLst>
      <p:ext uri="{BB962C8B-B14F-4D97-AF65-F5344CB8AC3E}">
        <p14:creationId xmlns:p14="http://schemas.microsoft.com/office/powerpoint/2010/main" val="275462616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5AD0B8"/>
      </a:accent1>
      <a:accent2>
        <a:srgbClr val="47BB7E"/>
      </a:accent2>
      <a:accent3>
        <a:srgbClr val="96CD4B"/>
      </a:accent3>
      <a:accent4>
        <a:srgbClr val="61C7DD"/>
      </a:accent4>
      <a:accent5>
        <a:srgbClr val="2495CF"/>
      </a:accent5>
      <a:accent6>
        <a:srgbClr val="5A74D1"/>
      </a:accent6>
      <a:hlink>
        <a:srgbClr val="72CEBB"/>
      </a:hlink>
      <a:folHlink>
        <a:srgbClr val="98E6D6"/>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Status xmlns="71af3243-3dd4-4a8d-8c0d-dd76da1f02a5">Not started</Statu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b385d60f68dd989dca1fdc827799d85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911b479caf7b199da365455750e4572"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1CC7B47-8D79-4E1A-80B5-7F70A543A948}">
  <ds:schemaRefs>
    <ds:schemaRef ds:uri="http://schemas.microsoft.com/sharepoint/v3/contenttype/forms"/>
  </ds:schemaRefs>
</ds:datastoreItem>
</file>

<file path=customXml/itemProps2.xml><?xml version="1.0" encoding="utf-8"?>
<ds:datastoreItem xmlns:ds="http://schemas.openxmlformats.org/officeDocument/2006/customXml" ds:itemID="{F408A8D6-033A-472B-8BEB-63B8F7C284EB}">
  <ds:schemaRefs>
    <ds:schemaRef ds:uri="http://schemas.openxmlformats.org/package/2006/metadata/core-properties"/>
    <ds:schemaRef ds:uri="16c05727-aa75-4e4a-9b5f-8a80a1165891"/>
    <ds:schemaRef ds:uri="http://purl.org/dc/dcmitype/"/>
    <ds:schemaRef ds:uri="http://schemas.microsoft.com/office/infopath/2007/PartnerControls"/>
    <ds:schemaRef ds:uri="http://schemas.microsoft.com/office/2006/metadata/properties"/>
    <ds:schemaRef ds:uri="http://schemas.microsoft.com/office/2006/documentManagement/types"/>
    <ds:schemaRef ds:uri="http://purl.org/dc/elements/1.1/"/>
    <ds:schemaRef ds:uri="71af3243-3dd4-4a8d-8c0d-dd76da1f02a5"/>
    <ds:schemaRef ds:uri="http://www.w3.org/XML/1998/namespace"/>
    <ds:schemaRef ds:uri="http://purl.org/dc/terms/"/>
  </ds:schemaRefs>
</ds:datastoreItem>
</file>

<file path=customXml/itemProps3.xml><?xml version="1.0" encoding="utf-8"?>
<ds:datastoreItem xmlns:ds="http://schemas.openxmlformats.org/officeDocument/2006/customXml" ds:itemID="{3DEBAF10-1A7F-447E-92EE-8F0A8D5290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710</Words>
  <Application>Microsoft Office PowerPoint</Application>
  <PresentationFormat>Widescreen</PresentationFormat>
  <Paragraphs>112</Paragraphs>
  <Slides>16</Slides>
  <Notes>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16</vt:i4>
      </vt:variant>
    </vt:vector>
  </HeadingPairs>
  <TitlesOfParts>
    <vt:vector size="20" baseType="lpstr">
      <vt:lpstr>Arial</vt:lpstr>
      <vt:lpstr>Calibri</vt:lpstr>
      <vt:lpstr>Century Gothic</vt:lpstr>
      <vt:lpstr>Mesh</vt:lpstr>
      <vt:lpstr>Data Science Framework Report    Mauricio Carvajal</vt:lpstr>
      <vt:lpstr>Agenda</vt:lpstr>
      <vt:lpstr>Problem statement         </vt:lpstr>
      <vt:lpstr>   Goals     </vt:lpstr>
      <vt:lpstr>Data Science Framework</vt:lpstr>
      <vt:lpstr>Data Science Framework (Business understanding)</vt:lpstr>
      <vt:lpstr>Data Science Framework (Data science)</vt:lpstr>
      <vt:lpstr>Data Science Framework (Data science)</vt:lpstr>
      <vt:lpstr>Data Science Framework (Present results)</vt:lpstr>
      <vt:lpstr> Information of the data</vt:lpstr>
      <vt:lpstr> Information of the data</vt:lpstr>
      <vt:lpstr>Data Management</vt:lpstr>
      <vt:lpstr>Risk Data management </vt:lpstr>
      <vt:lpstr>Initial Insights</vt:lpstr>
      <vt:lpstr>Environmental changes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CTPClassification=CTP_NT</cp:keywords>
  <cp:lastModifiedBy/>
  <cp:revision>1</cp:revision>
  <dcterms:created xsi:type="dcterms:W3CDTF">2020-04-04T19:11:59Z</dcterms:created>
  <dcterms:modified xsi:type="dcterms:W3CDTF">2020-04-04T22:33:37Z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2cdba6c7-3b88-414f-84db-154d35fa4368</vt:lpwstr>
  </property>
  <property fmtid="{D5CDD505-2E9C-101B-9397-08002B2CF9AE}" pid="3" name="CTP_TimeStamp">
    <vt:lpwstr>2020-04-04 22:33:36Z</vt:lpwstr>
  </property>
  <property fmtid="{D5CDD505-2E9C-101B-9397-08002B2CF9AE}" pid="4" name="CTP_BU">
    <vt:lpwstr>NA</vt:lpwstr>
  </property>
  <property fmtid="{D5CDD505-2E9C-101B-9397-08002B2CF9AE}" pid="5" name="CTP_IDSID">
    <vt:lpwstr>NA</vt:lpwstr>
  </property>
  <property fmtid="{D5CDD505-2E9C-101B-9397-08002B2CF9AE}" pid="6" name="CTP_WWID">
    <vt:lpwstr>NA</vt:lpwstr>
  </property>
  <property fmtid="{D5CDD505-2E9C-101B-9397-08002B2CF9AE}" pid="7" name="CTPClassification">
    <vt:lpwstr>CTP_NT</vt:lpwstr>
  </property>
</Properties>
</file>